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21"/>
  </p:notesMasterIdLst>
  <p:sldIdLst>
    <p:sldId id="265" r:id="rId3"/>
    <p:sldId id="271" r:id="rId4"/>
    <p:sldId id="266" r:id="rId5"/>
    <p:sldId id="269" r:id="rId6"/>
    <p:sldId id="270" r:id="rId7"/>
    <p:sldId id="275" r:id="rId8"/>
    <p:sldId id="292" r:id="rId9"/>
    <p:sldId id="293" r:id="rId10"/>
    <p:sldId id="290" r:id="rId11"/>
    <p:sldId id="291" r:id="rId12"/>
    <p:sldId id="281" r:id="rId13"/>
    <p:sldId id="273" r:id="rId14"/>
    <p:sldId id="277" r:id="rId15"/>
    <p:sldId id="285" r:id="rId16"/>
    <p:sldId id="288" r:id="rId17"/>
    <p:sldId id="289" r:id="rId18"/>
    <p:sldId id="287"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FF1"/>
    <a:srgbClr val="F7F5D7"/>
    <a:srgbClr val="E8C48C"/>
    <a:srgbClr val="000000"/>
    <a:srgbClr val="FFFFFF"/>
    <a:srgbClr val="FCFCFC"/>
    <a:srgbClr val="08ABD5"/>
    <a:srgbClr val="F6F6F7"/>
    <a:srgbClr val="E6E6E6"/>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18" autoAdjust="0"/>
    <p:restoredTop sz="93289" autoAdjust="0"/>
  </p:normalViewPr>
  <p:slideViewPr>
    <p:cSldViewPr snapToGrid="0">
      <p:cViewPr varScale="1">
        <p:scale>
          <a:sx n="117" d="100"/>
          <a:sy n="117" d="100"/>
        </p:scale>
        <p:origin x="144" y="31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26/04/2019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26/04/2019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4/26/2019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26/04/2019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hyperlink" Target="http://130.56.242.19/dea.html" TargetMode="Externa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hyperlink" Target="https://earth.google.com/web/" TargetMode="External"/><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earth.google.com/web/" TargetMode="External"/><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image" Target="../media/image41.jpeg"/></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7.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2.xml.rels><?xml version="1.0" encoding="UTF-8" standalone="yes"?>
<Relationships xmlns="http://schemas.openxmlformats.org/package/2006/relationships"><Relationship Id="rId3" Type="http://schemas.openxmlformats.org/officeDocument/2006/relationships/hyperlink" Target="https://earth.google.com/web/"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hyperlink" Target="https://www.google.com/earth/versions/#earth-pr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130.56.242.19/geoglam.html"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geoglam.html"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130.56.242.19/geoglam.html"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hyperlink" Target="http://130.56.242.15/dea_admin.html" TargetMode="Externa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hyperlink" Target="https://earth.google.com/web/" TargetMode="External"/><Relationship Id="rId5" Type="http://schemas.openxmlformats.org/officeDocument/2006/relationships/hyperlink" Target="http://130.56.242.15/dea.html"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347357"/>
            <a:ext cx="8689976" cy="552938"/>
          </a:xfrm>
        </p:spPr>
        <p:txBody>
          <a:bodyPr>
            <a:noAutofit/>
          </a:bodyPr>
          <a:lstStyle/>
          <a:p>
            <a:r>
              <a:rPr lang="en-US" sz="2400" b="1" cap="none">
                <a:effectLst>
                  <a:outerShdw blurRad="38100" dist="38100" dir="2700000" algn="tl">
                    <a:srgbClr val="000000">
                      <a:alpha val="43137"/>
                    </a:srgbClr>
                  </a:outerShdw>
                </a:effectLst>
              </a:rPr>
              <a:t>GskyGE_DEA</a:t>
            </a:r>
          </a:p>
          <a:p>
            <a:r>
              <a:rPr lang="en-US" sz="2400" b="1" cap="none">
                <a:effectLst>
                  <a:outerShdw blurRad="38100" dist="38100" dir="2700000" algn="tl">
                    <a:srgbClr val="000000">
                      <a:alpha val="43137"/>
                    </a:srgbClr>
                  </a:outerShdw>
                </a:effectLst>
              </a:rPr>
              <a:t> A web app to use Google Earth Web with DEA</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010"/>
    </mc:Choice>
    <mc:Fallback xmlns="">
      <p:transition spd="slow" advTm="801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Stats and Usage</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5576207" cy="769441"/>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Tiles are static images (*.png) created by GSKY. They are fast to display on GEWeb but will take up considerable amount of space on the hard disk. Given below are some indicative sizes.</a:t>
            </a:r>
          </a:p>
          <a:p>
            <a:pPr algn="just"/>
            <a:endParaRPr lang="en-US"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5AA64B0C-6EAD-46C5-8473-01E34AC5DFBE}"/>
              </a:ext>
            </a:extLst>
          </p:cNvPr>
          <p:cNvSpPr txBox="1"/>
          <p:nvPr/>
        </p:nvSpPr>
        <p:spPr>
          <a:xfrm>
            <a:off x="4493087" y="1531108"/>
            <a:ext cx="4838692" cy="2708434"/>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USAGE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There is no significant difference in quality between 0.2x0.2 vs. 01.x01 tiles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Keeping only one will save space. </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There is no visible difference between any resolution at continent level.</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3x3 and 0.1x0.1 tiles looks almost the same at this zoom level.</a:t>
            </a:r>
            <a:endParaRPr lang="en-AU" sz="10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You cannot display 0.5x0.5 tiles and above at the continent or state level zoom.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RAM requirement by GEWeb will crash the app.</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recommened way of operation is…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‘Australia’ and the ‘Low (3x3)’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in GEWeb.</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It will show all swaths across the continent.</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Depending on your Internet speed, it takes as low as 3 seconds.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Locate a small area of interest and find its BBox. (Use the  built-in Bbox finder)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‘Unlisted’ as region and paste the BBox values.</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Choose the ‘High IV (0.1x0.1)’ level of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the KML and open it. </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tiles will zoom in to the maximum without losing clarity.</a:t>
            </a:r>
          </a:p>
        </p:txBody>
      </p:sp>
      <p:pic>
        <p:nvPicPr>
          <p:cNvPr id="4" name="Picture 3">
            <a:extLst>
              <a:ext uri="{FF2B5EF4-FFF2-40B4-BE49-F238E27FC236}">
                <a16:creationId xmlns:a16="http://schemas.microsoft.com/office/drawing/2014/main" id="{3FD06711-8C52-4A1B-9E98-46298F6D416B}"/>
              </a:ext>
            </a:extLst>
          </p:cNvPr>
          <p:cNvPicPr>
            <a:picLocks noChangeAspect="1"/>
          </p:cNvPicPr>
          <p:nvPr/>
        </p:nvPicPr>
        <p:blipFill>
          <a:blip r:embed="rId3"/>
          <a:stretch>
            <a:fillRect/>
          </a:stretch>
        </p:blipFill>
        <p:spPr>
          <a:xfrm>
            <a:off x="813716" y="1531108"/>
            <a:ext cx="3314286" cy="1523810"/>
          </a:xfrm>
          <a:prstGeom prst="rect">
            <a:avLst/>
          </a:prstGeom>
          <a:ln w="3175">
            <a:solidFill>
              <a:schemeClr val="tx1"/>
            </a:solidFill>
          </a:ln>
        </p:spPr>
      </p:pic>
    </p:spTree>
    <p:custDataLst>
      <p:tags r:id="rId1"/>
    </p:custDataLst>
    <p:extLst>
      <p:ext uri="{BB962C8B-B14F-4D97-AF65-F5344CB8AC3E}">
        <p14:creationId xmlns:p14="http://schemas.microsoft.com/office/powerpoint/2010/main" val="2174301902"/>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1C2256-ABAE-4877-AE64-372618E07A74}"/>
              </a:ext>
            </a:extLst>
          </p:cNvPr>
          <p:cNvPicPr>
            <a:picLocks noChangeAspect="1"/>
          </p:cNvPicPr>
          <p:nvPr/>
        </p:nvPicPr>
        <p:blipFill>
          <a:blip r:embed="rId3"/>
          <a:stretch>
            <a:fillRect/>
          </a:stretch>
        </p:blipFill>
        <p:spPr>
          <a:xfrm>
            <a:off x="3735601" y="5098239"/>
            <a:ext cx="7104762" cy="1019048"/>
          </a:xfrm>
          <a:prstGeom prst="rect">
            <a:avLst/>
          </a:prstGeom>
          <a:ln>
            <a:solidFill>
              <a:schemeClr val="accent1"/>
            </a:solidFill>
          </a:ln>
        </p:spPr>
      </p:pic>
      <p:pic>
        <p:nvPicPr>
          <p:cNvPr id="16" name="Picture 15">
            <a:extLst>
              <a:ext uri="{FF2B5EF4-FFF2-40B4-BE49-F238E27FC236}">
                <a16:creationId xmlns:a16="http://schemas.microsoft.com/office/drawing/2014/main" id="{BAD48B12-DEE4-452F-BC7A-55F76ECDE59E}"/>
              </a:ext>
            </a:extLst>
          </p:cNvPr>
          <p:cNvPicPr>
            <a:picLocks noChangeAspect="1"/>
          </p:cNvPicPr>
          <p:nvPr/>
        </p:nvPicPr>
        <p:blipFill>
          <a:blip r:embed="rId4"/>
          <a:stretch>
            <a:fillRect/>
          </a:stretch>
        </p:blipFill>
        <p:spPr>
          <a:xfrm>
            <a:off x="894031" y="1763579"/>
            <a:ext cx="6680690" cy="704965"/>
          </a:xfrm>
          <a:prstGeom prst="rect">
            <a:avLst/>
          </a:prstGeom>
          <a:ln w="3175">
            <a:solidFill>
              <a:schemeClr val="accent1"/>
            </a:solidFill>
          </a:ln>
        </p:spPr>
      </p:pic>
      <p:pic>
        <p:nvPicPr>
          <p:cNvPr id="17" name="Picture 16">
            <a:extLst>
              <a:ext uri="{FF2B5EF4-FFF2-40B4-BE49-F238E27FC236}">
                <a16:creationId xmlns:a16="http://schemas.microsoft.com/office/drawing/2014/main" id="{E1C8B3B5-EDDF-4278-A297-8F8A42D68422}"/>
              </a:ext>
            </a:extLst>
          </p:cNvPr>
          <p:cNvPicPr>
            <a:picLocks noChangeAspect="1"/>
          </p:cNvPicPr>
          <p:nvPr/>
        </p:nvPicPr>
        <p:blipFill>
          <a:blip r:embed="rId5"/>
          <a:stretch>
            <a:fillRect/>
          </a:stretch>
        </p:blipFill>
        <p:spPr>
          <a:xfrm>
            <a:off x="894031" y="2476708"/>
            <a:ext cx="7977516" cy="2241760"/>
          </a:xfrm>
          <a:prstGeom prst="rect">
            <a:avLst/>
          </a:prstGeom>
          <a:solidFill>
            <a:schemeClr val="accent2"/>
          </a:solidFill>
          <a:ln>
            <a:solidFill>
              <a:schemeClr val="accent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The slides from here on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sp>
        <p:nvSpPr>
          <p:cNvPr id="73" name="Rectangle 72">
            <a:extLst>
              <a:ext uri="{FF2B5EF4-FFF2-40B4-BE49-F238E27FC236}">
                <a16:creationId xmlns:a16="http://schemas.microsoft.com/office/drawing/2014/main" id="{0098FB73-01A4-4FA4-BCD8-AE6A2A2A5E7B}"/>
              </a:ext>
            </a:extLst>
          </p:cNvPr>
          <p:cNvSpPr/>
          <p:nvPr/>
        </p:nvSpPr>
        <p:spPr>
          <a:xfrm>
            <a:off x="8932737" y="5841828"/>
            <a:ext cx="800182"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
        <p:nvSpPr>
          <p:cNvPr id="7" name="Rectangle 6">
            <a:extLst>
              <a:ext uri="{FF2B5EF4-FFF2-40B4-BE49-F238E27FC236}">
                <a16:creationId xmlns:a16="http://schemas.microsoft.com/office/drawing/2014/main" id="{2250766F-0345-4B0B-A99E-AC43F9E839A0}"/>
              </a:ext>
            </a:extLst>
          </p:cNvPr>
          <p:cNvSpPr/>
          <p:nvPr/>
        </p:nvSpPr>
        <p:spPr>
          <a:xfrm>
            <a:off x="5101596" y="2523059"/>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5087712" y="3266822"/>
            <a:ext cx="533441" cy="5644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3302057" y="4094955"/>
            <a:ext cx="828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3AB71702-4018-4907-A48A-D18951A9BD82}"/>
              </a:ext>
            </a:extLst>
          </p:cNvPr>
          <p:cNvSpPr/>
          <p:nvPr/>
        </p:nvSpPr>
        <p:spPr>
          <a:xfrm>
            <a:off x="4252639" y="4547877"/>
            <a:ext cx="2520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E0699411-D0C9-4DF6-AFC8-498ED204E792}"/>
              </a:ext>
            </a:extLst>
          </p:cNvPr>
          <p:cNvSpPr/>
          <p:nvPr/>
        </p:nvSpPr>
        <p:spPr>
          <a:xfrm>
            <a:off x="5101596" y="2703153"/>
            <a:ext cx="1764000" cy="1357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Rectangle 1">
            <a:extLst>
              <a:ext uri="{FF2B5EF4-FFF2-40B4-BE49-F238E27FC236}">
                <a16:creationId xmlns:a16="http://schemas.microsoft.com/office/drawing/2014/main" id="{43245C72-107A-4F66-BFDE-2FD216E2029A}"/>
              </a:ext>
            </a:extLst>
          </p:cNvPr>
          <p:cNvSpPr/>
          <p:nvPr/>
        </p:nvSpPr>
        <p:spPr>
          <a:xfrm>
            <a:off x="806754" y="1306164"/>
            <a:ext cx="3143809" cy="369332"/>
          </a:xfrm>
          <a:prstGeom prst="rect">
            <a:avLst/>
          </a:prstGeom>
        </p:spPr>
        <p:txBody>
          <a:bodyPr wrap="none">
            <a:spAutoFit/>
          </a:bodyPr>
          <a:lstStyle/>
          <a:p>
            <a:r>
              <a:rPr lang="en-AU">
                <a:hlinkClick r:id="rId6"/>
              </a:rPr>
              <a:t>http://130.56.242.19/dea.html</a:t>
            </a:r>
            <a:endParaRPr lang="en-AU"/>
          </a:p>
        </p:txBody>
      </p:sp>
      <p:sp>
        <p:nvSpPr>
          <p:cNvPr id="20" name="Rectangle 19">
            <a:extLst>
              <a:ext uri="{FF2B5EF4-FFF2-40B4-BE49-F238E27FC236}">
                <a16:creationId xmlns:a16="http://schemas.microsoft.com/office/drawing/2014/main" id="{D7F620BD-FBB7-449C-A4D6-25B70FF0EBBA}"/>
              </a:ext>
            </a:extLst>
          </p:cNvPr>
          <p:cNvSpPr/>
          <p:nvPr/>
        </p:nvSpPr>
        <p:spPr>
          <a:xfrm>
            <a:off x="4931773" y="5198785"/>
            <a:ext cx="2448000" cy="14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mc:AlternateContent xmlns:mc="http://schemas.openxmlformats.org/markup-compatibility/2006" xmlns:p14="http://schemas.microsoft.com/office/powerpoint/2010/main">
    <mc:Choice Requires="p14">
      <p:transition spd="slow" p14:dur="2000" advTm="32390"/>
    </mc:Choice>
    <mc:Fallback xmlns="">
      <p:transition spd="slow" advTm="323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2000"/>
                                        <p:tgtEl>
                                          <p:spTgt spid="23"/>
                                        </p:tgtEl>
                                      </p:cBhvr>
                                    </p:animEffect>
                                    <p:anim calcmode="lin" valueType="num">
                                      <p:cBhvr>
                                        <p:cTn id="20" dur="2000" fill="hold"/>
                                        <p:tgtEl>
                                          <p:spTgt spid="23"/>
                                        </p:tgtEl>
                                        <p:attrNameLst>
                                          <p:attrName>ppt_w</p:attrName>
                                        </p:attrNameLst>
                                      </p:cBhvr>
                                      <p:tavLst>
                                        <p:tav tm="0" fmla="#ppt_w*sin(2.5*pi*$)">
                                          <p:val>
                                            <p:fltVal val="0"/>
                                          </p:val>
                                        </p:tav>
                                        <p:tav tm="100000">
                                          <p:val>
                                            <p:fltVal val="1"/>
                                          </p:val>
                                        </p:tav>
                                      </p:tavLst>
                                    </p:anim>
                                    <p:anim calcmode="lin" valueType="num">
                                      <p:cBhvr>
                                        <p:cTn id="2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2000"/>
                                        <p:tgtEl>
                                          <p:spTgt spid="25"/>
                                        </p:tgtEl>
                                      </p:cBhvr>
                                    </p:animEffect>
                                    <p:anim calcmode="lin" valueType="num">
                                      <p:cBhvr>
                                        <p:cTn id="27" dur="2000" fill="hold"/>
                                        <p:tgtEl>
                                          <p:spTgt spid="25"/>
                                        </p:tgtEl>
                                        <p:attrNameLst>
                                          <p:attrName>ppt_w</p:attrName>
                                        </p:attrNameLst>
                                      </p:cBhvr>
                                      <p:tavLst>
                                        <p:tav tm="0" fmla="#ppt_w*sin(2.5*pi*$)">
                                          <p:val>
                                            <p:fltVal val="0"/>
                                          </p:val>
                                        </p:tav>
                                        <p:tav tm="100000">
                                          <p:val>
                                            <p:fltVal val="1"/>
                                          </p:val>
                                        </p:tav>
                                      </p:tavLst>
                                    </p:anim>
                                    <p:anim calcmode="lin" valueType="num">
                                      <p:cBhvr>
                                        <p:cTn id="2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2000"/>
                                        <p:tgtEl>
                                          <p:spTgt spid="26"/>
                                        </p:tgtEl>
                                      </p:cBhvr>
                                    </p:animEffect>
                                    <p:anim calcmode="lin" valueType="num">
                                      <p:cBhvr>
                                        <p:cTn id="34" dur="2000" fill="hold"/>
                                        <p:tgtEl>
                                          <p:spTgt spid="26"/>
                                        </p:tgtEl>
                                        <p:attrNameLst>
                                          <p:attrName>ppt_w</p:attrName>
                                        </p:attrNameLst>
                                      </p:cBhvr>
                                      <p:tavLst>
                                        <p:tav tm="0" fmla="#ppt_w*sin(2.5*pi*$)">
                                          <p:val>
                                            <p:fltVal val="0"/>
                                          </p:val>
                                        </p:tav>
                                        <p:tav tm="100000">
                                          <p:val>
                                            <p:fltVal val="1"/>
                                          </p:val>
                                        </p:tav>
                                      </p:tavLst>
                                    </p:anim>
                                    <p:anim calcmode="lin" valueType="num">
                                      <p:cBhvr>
                                        <p:cTn id="3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45"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000"/>
                                        <p:tgtEl>
                                          <p:spTgt spid="11"/>
                                        </p:tgtEl>
                                      </p:cBhvr>
                                    </p:animEffect>
                                    <p:anim calcmode="lin" valueType="num">
                                      <p:cBhvr>
                                        <p:cTn id="41" dur="2000" fill="hold"/>
                                        <p:tgtEl>
                                          <p:spTgt spid="11"/>
                                        </p:tgtEl>
                                        <p:attrNameLst>
                                          <p:attrName>ppt_w</p:attrName>
                                        </p:attrNameLst>
                                      </p:cBhvr>
                                      <p:tavLst>
                                        <p:tav tm="0" fmla="#ppt_w*sin(2.5*pi*$)">
                                          <p:val>
                                            <p:fltVal val="0"/>
                                          </p:val>
                                        </p:tav>
                                        <p:tav tm="100000">
                                          <p:val>
                                            <p:fltVal val="1"/>
                                          </p:val>
                                        </p:tav>
                                      </p:tavLst>
                                    </p:anim>
                                    <p:anim calcmode="lin" valueType="num">
                                      <p:cBhvr>
                                        <p:cTn id="4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45"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2000"/>
                                        <p:tgtEl>
                                          <p:spTgt spid="20"/>
                                        </p:tgtEl>
                                      </p:cBhvr>
                                    </p:animEffect>
                                    <p:anim calcmode="lin" valueType="num">
                                      <p:cBhvr>
                                        <p:cTn id="53" dur="2000" fill="hold"/>
                                        <p:tgtEl>
                                          <p:spTgt spid="20"/>
                                        </p:tgtEl>
                                        <p:attrNameLst>
                                          <p:attrName>ppt_w</p:attrName>
                                        </p:attrNameLst>
                                      </p:cBhvr>
                                      <p:tavLst>
                                        <p:tav tm="0" fmla="#ppt_w*sin(2.5*pi*$)">
                                          <p:val>
                                            <p:fltVal val="0"/>
                                          </p:val>
                                        </p:tav>
                                        <p:tav tm="100000">
                                          <p:val>
                                            <p:fltVal val="1"/>
                                          </p:val>
                                        </p:tav>
                                      </p:tavLst>
                                    </p:anim>
                                    <p:anim calcmode="lin" valueType="num">
                                      <p:cBhvr>
                                        <p:cTn id="54"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ID="45" presetClass="entr" presetSubtype="0" fill="hold" grpId="0" nodeType="clickEffect">
                                  <p:stCondLst>
                                    <p:cond delay="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2000"/>
                                        <p:tgtEl>
                                          <p:spTgt spid="73"/>
                                        </p:tgtEl>
                                      </p:cBhvr>
                                    </p:animEffect>
                                    <p:anim calcmode="lin" valueType="num">
                                      <p:cBhvr>
                                        <p:cTn id="60" dur="2000" fill="hold"/>
                                        <p:tgtEl>
                                          <p:spTgt spid="73"/>
                                        </p:tgtEl>
                                        <p:attrNameLst>
                                          <p:attrName>ppt_w</p:attrName>
                                        </p:attrNameLst>
                                      </p:cBhvr>
                                      <p:tavLst>
                                        <p:tav tm="0" fmla="#ppt_w*sin(2.5*pi*$)">
                                          <p:val>
                                            <p:fltVal val="0"/>
                                          </p:val>
                                        </p:tav>
                                        <p:tav tm="100000">
                                          <p:val>
                                            <p:fltVal val="1"/>
                                          </p:val>
                                        </p:tav>
                                      </p:tavLst>
                                    </p:anim>
                                    <p:anim calcmode="lin" valueType="num">
                                      <p:cBhvr>
                                        <p:cTn id="61"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randombar(horizontal)">
                                      <p:cBhvr>
                                        <p:cTn id="6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3" grpId="0" animBg="1"/>
      <p:bldP spid="7" grpId="0" animBg="1"/>
      <p:bldP spid="25" grpId="0" animBg="1"/>
      <p:bldP spid="26" grpId="0" animBg="1"/>
      <p:bldP spid="11" grpId="0" animBg="1"/>
      <p:bldP spid="23"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3061419"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9708"/>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384461" y="1847428"/>
            <a:ext cx="2202827" cy="2463315"/>
          </a:xfrm>
          <a:prstGeom prst="rect">
            <a:avLst/>
          </a:prstGeom>
        </p:spPr>
      </p:pic>
      <p:sp>
        <p:nvSpPr>
          <p:cNvPr id="2" name="Rectangle 1">
            <a:extLst>
              <a:ext uri="{FF2B5EF4-FFF2-40B4-BE49-F238E27FC236}">
                <a16:creationId xmlns:a16="http://schemas.microsoft.com/office/drawing/2014/main" id="{9E5F9F8F-C419-4DCA-B143-7AFAC6C426FC}"/>
              </a:ext>
            </a:extLst>
          </p:cNvPr>
          <p:cNvSpPr/>
          <p:nvPr/>
        </p:nvSpPr>
        <p:spPr>
          <a:xfrm>
            <a:off x="2653393" y="2604407"/>
            <a:ext cx="751114"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241719" y="2465191"/>
            <a:ext cx="1337457" cy="738786"/>
          </a:xfrm>
          <a:prstGeom prst="rect">
            <a:avLst/>
          </a:prstGeom>
        </p:spPr>
      </p:pic>
      <p:sp>
        <p:nvSpPr>
          <p:cNvPr id="5" name="Rectangle 4">
            <a:extLst>
              <a:ext uri="{FF2B5EF4-FFF2-40B4-BE49-F238E27FC236}">
                <a16:creationId xmlns:a16="http://schemas.microsoft.com/office/drawing/2014/main" id="{828B48B1-2B80-42EF-BB92-E44EE481A3EF}"/>
              </a:ext>
            </a:extLst>
          </p:cNvPr>
          <p:cNvSpPr/>
          <p:nvPr/>
        </p:nvSpPr>
        <p:spPr>
          <a:xfrm>
            <a:off x="2318657" y="2604407"/>
            <a:ext cx="514350"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12F73481-4643-44F8-9234-B1B9B27F62D2}"/>
              </a:ext>
            </a:extLst>
          </p:cNvPr>
          <p:cNvPicPr>
            <a:picLocks noChangeAspect="1"/>
          </p:cNvPicPr>
          <p:nvPr/>
        </p:nvPicPr>
        <p:blipFill>
          <a:blip r:embed="rId7"/>
          <a:stretch>
            <a:fillRect/>
          </a:stretch>
        </p:blipFill>
        <p:spPr>
          <a:xfrm>
            <a:off x="1384461" y="4331541"/>
            <a:ext cx="3140083" cy="334266"/>
          </a:xfrm>
          <a:prstGeom prst="rect">
            <a:avLst/>
          </a:prstGeom>
        </p:spPr>
      </p:pic>
      <p:sp>
        <p:nvSpPr>
          <p:cNvPr id="25" name="Rectangle 24">
            <a:extLst>
              <a:ext uri="{FF2B5EF4-FFF2-40B4-BE49-F238E27FC236}">
                <a16:creationId xmlns:a16="http://schemas.microsoft.com/office/drawing/2014/main" id="{A718AAB4-4EB3-4346-8C2A-55CD9AB8A4EA}"/>
              </a:ext>
            </a:extLst>
          </p:cNvPr>
          <p:cNvSpPr/>
          <p:nvPr/>
        </p:nvSpPr>
        <p:spPr>
          <a:xfrm>
            <a:off x="3555088" y="4498674"/>
            <a:ext cx="425083" cy="1469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0554C3CA-E1E0-41C8-ACFC-3E21FAB6B4DF}"/>
              </a:ext>
            </a:extLst>
          </p:cNvPr>
          <p:cNvPicPr>
            <a:picLocks noChangeAspect="1"/>
          </p:cNvPicPr>
          <p:nvPr/>
        </p:nvPicPr>
        <p:blipFill>
          <a:blip r:embed="rId8"/>
          <a:stretch>
            <a:fillRect/>
          </a:stretch>
        </p:blipFill>
        <p:spPr>
          <a:xfrm>
            <a:off x="952048" y="895882"/>
            <a:ext cx="7726592" cy="4730182"/>
          </a:xfrm>
          <a:prstGeom prst="rect">
            <a:avLst/>
          </a:prstGeom>
        </p:spPr>
      </p:pic>
      <p:sp>
        <p:nvSpPr>
          <p:cNvPr id="18" name="Rectangle 17">
            <a:extLst>
              <a:ext uri="{FF2B5EF4-FFF2-40B4-BE49-F238E27FC236}">
                <a16:creationId xmlns:a16="http://schemas.microsoft.com/office/drawing/2014/main" id="{3A644E70-983E-426F-8DC2-249BC88BD89D}"/>
              </a:ext>
            </a:extLst>
          </p:cNvPr>
          <p:cNvSpPr/>
          <p:nvPr/>
        </p:nvSpPr>
        <p:spPr>
          <a:xfrm>
            <a:off x="3200400" y="1706335"/>
            <a:ext cx="473521" cy="2488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BCAF03C0-6C07-4AF7-8812-9295FEC2C9C6}"/>
              </a:ext>
            </a:extLst>
          </p:cNvPr>
          <p:cNvPicPr>
            <a:picLocks noChangeAspect="1"/>
          </p:cNvPicPr>
          <p:nvPr/>
        </p:nvPicPr>
        <p:blipFill>
          <a:blip r:embed="rId9"/>
          <a:stretch>
            <a:fillRect/>
          </a:stretch>
        </p:blipFill>
        <p:spPr>
          <a:xfrm>
            <a:off x="1301315" y="908210"/>
            <a:ext cx="2484000" cy="1595516"/>
          </a:xfrm>
          <a:prstGeom prst="rect">
            <a:avLst/>
          </a:prstGeom>
        </p:spPr>
      </p:pic>
      <p:sp>
        <p:nvSpPr>
          <p:cNvPr id="26" name="Rectangle 25">
            <a:extLst>
              <a:ext uri="{FF2B5EF4-FFF2-40B4-BE49-F238E27FC236}">
                <a16:creationId xmlns:a16="http://schemas.microsoft.com/office/drawing/2014/main" id="{978BF5CD-2C26-42B9-BDC4-B8D513EEEC0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768F8A05-8D14-4966-9A8F-1EC9D78812C8}"/>
              </a:ext>
            </a:extLst>
          </p:cNvPr>
          <p:cNvSpPr/>
          <p:nvPr/>
        </p:nvSpPr>
        <p:spPr>
          <a:xfrm>
            <a:off x="1894114" y="2196193"/>
            <a:ext cx="481693" cy="164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8" name="Picture 27">
            <a:extLst>
              <a:ext uri="{FF2B5EF4-FFF2-40B4-BE49-F238E27FC236}">
                <a16:creationId xmlns:a16="http://schemas.microsoft.com/office/drawing/2014/main" id="{C1A33BE8-9112-4FA6-BFC9-130DC47A839F}"/>
              </a:ext>
            </a:extLst>
          </p:cNvPr>
          <p:cNvPicPr>
            <a:picLocks noChangeAspect="1"/>
          </p:cNvPicPr>
          <p:nvPr/>
        </p:nvPicPr>
        <p:blipFill>
          <a:blip r:embed="rId10"/>
          <a:stretch>
            <a:fillRect/>
          </a:stretch>
        </p:blipFill>
        <p:spPr>
          <a:xfrm>
            <a:off x="2037840" y="2196193"/>
            <a:ext cx="1380952" cy="933333"/>
          </a:xfrm>
          <a:prstGeom prst="rect">
            <a:avLst/>
          </a:prstGeom>
          <a:ln w="3175">
            <a:solidFill>
              <a:schemeClr val="tx1"/>
            </a:solidFill>
          </a:ln>
        </p:spPr>
      </p:pic>
      <p:sp>
        <p:nvSpPr>
          <p:cNvPr id="29" name="Rectangle 28">
            <a:extLst>
              <a:ext uri="{FF2B5EF4-FFF2-40B4-BE49-F238E27FC236}">
                <a16:creationId xmlns:a16="http://schemas.microsoft.com/office/drawing/2014/main" id="{84DB28DA-F73D-420F-A82C-4467DA098BD6}"/>
              </a:ext>
            </a:extLst>
          </p:cNvPr>
          <p:cNvSpPr/>
          <p:nvPr/>
        </p:nvSpPr>
        <p:spPr>
          <a:xfrm>
            <a:off x="2233607" y="2809034"/>
            <a:ext cx="885150" cy="24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5596AADC-4F5C-4725-AF46-F0999EC3365D}"/>
              </a:ext>
            </a:extLst>
          </p:cNvPr>
          <p:cNvPicPr>
            <a:picLocks noChangeAspect="1"/>
          </p:cNvPicPr>
          <p:nvPr/>
        </p:nvPicPr>
        <p:blipFill>
          <a:blip r:embed="rId11"/>
          <a:stretch>
            <a:fillRect/>
          </a:stretch>
        </p:blipFill>
        <p:spPr>
          <a:xfrm>
            <a:off x="1297826" y="2063208"/>
            <a:ext cx="2484000" cy="462897"/>
          </a:xfrm>
          <a:prstGeom prst="rect">
            <a:avLst/>
          </a:prstGeom>
        </p:spPr>
      </p:pic>
      <p:sp>
        <p:nvSpPr>
          <p:cNvPr id="31" name="Rectangle 30">
            <a:extLst>
              <a:ext uri="{FF2B5EF4-FFF2-40B4-BE49-F238E27FC236}">
                <a16:creationId xmlns:a16="http://schemas.microsoft.com/office/drawing/2014/main" id="{2767C1ED-990B-405C-AD5F-AB4DA6A95C19}"/>
              </a:ext>
            </a:extLst>
          </p:cNvPr>
          <p:cNvSpPr/>
          <p:nvPr/>
        </p:nvSpPr>
        <p:spPr>
          <a:xfrm>
            <a:off x="1273629" y="2520058"/>
            <a:ext cx="2511686" cy="3122338"/>
          </a:xfrm>
          <a:prstGeom prst="rect">
            <a:avLst/>
          </a:prstGeom>
          <a:solidFill>
            <a:srgbClr val="ECE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1DBD7496-83B9-4788-8F92-C7B5DA2AFDED}"/>
              </a:ext>
            </a:extLst>
          </p:cNvPr>
          <p:cNvSpPr/>
          <p:nvPr/>
        </p:nvSpPr>
        <p:spPr>
          <a:xfrm>
            <a:off x="3502478" y="2228849"/>
            <a:ext cx="203806" cy="1418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5C62D0E6-C8C6-46F8-8561-0895F3D93B00}"/>
              </a:ext>
            </a:extLst>
          </p:cNvPr>
          <p:cNvPicPr>
            <a:picLocks noChangeAspect="1"/>
          </p:cNvPicPr>
          <p:nvPr/>
        </p:nvPicPr>
        <p:blipFill>
          <a:blip r:embed="rId12"/>
          <a:stretch>
            <a:fillRect/>
          </a:stretch>
        </p:blipFill>
        <p:spPr>
          <a:xfrm>
            <a:off x="1301069" y="2061123"/>
            <a:ext cx="2484000" cy="464116"/>
          </a:xfrm>
          <a:prstGeom prst="rect">
            <a:avLst/>
          </a:prstGeom>
        </p:spPr>
      </p:pic>
      <p:pic>
        <p:nvPicPr>
          <p:cNvPr id="34" name="Picture 33">
            <a:extLst>
              <a:ext uri="{FF2B5EF4-FFF2-40B4-BE49-F238E27FC236}">
                <a16:creationId xmlns:a16="http://schemas.microsoft.com/office/drawing/2014/main" id="{4BF95FC1-F9B7-4B15-B0EF-34B38E1E63B9}"/>
              </a:ext>
            </a:extLst>
          </p:cNvPr>
          <p:cNvPicPr>
            <a:picLocks noChangeAspect="1"/>
          </p:cNvPicPr>
          <p:nvPr/>
        </p:nvPicPr>
        <p:blipFill>
          <a:blip r:embed="rId13"/>
          <a:stretch>
            <a:fillRect/>
          </a:stretch>
        </p:blipFill>
        <p:spPr>
          <a:xfrm>
            <a:off x="3797859" y="905639"/>
            <a:ext cx="4875546" cy="4699170"/>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36631"/>
    </mc:Choice>
    <mc:Fallback xmlns="">
      <p:transition spd="slow" advTm="366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2000"/>
                                        <p:tgtEl>
                                          <p:spTgt spid="2"/>
                                        </p:tgtEl>
                                      </p:cBhvr>
                                    </p:animEffect>
                                    <p:anim calcmode="lin" valueType="num">
                                      <p:cBhvr>
                                        <p:cTn id="25" dur="2000" fill="hold"/>
                                        <p:tgtEl>
                                          <p:spTgt spid="2"/>
                                        </p:tgtEl>
                                        <p:attrNameLst>
                                          <p:attrName>ppt_w</p:attrName>
                                        </p:attrNameLst>
                                      </p:cBhvr>
                                      <p:tavLst>
                                        <p:tav tm="0" fmla="#ppt_w*sin(2.5*pi*$)">
                                          <p:val>
                                            <p:fltVal val="0"/>
                                          </p:val>
                                        </p:tav>
                                        <p:tav tm="100000">
                                          <p:val>
                                            <p:fltVal val="1"/>
                                          </p:val>
                                        </p:tav>
                                      </p:tavLst>
                                    </p:anim>
                                    <p:anim calcmode="lin" valueType="num">
                                      <p:cBhvr>
                                        <p:cTn id="26"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2000"/>
                                        <p:tgtEl>
                                          <p:spTgt spid="5"/>
                                        </p:tgtEl>
                                      </p:cBhvr>
                                    </p:animEffect>
                                    <p:anim calcmode="lin" valueType="num">
                                      <p:cBhvr>
                                        <p:cTn id="37" dur="2000" fill="hold"/>
                                        <p:tgtEl>
                                          <p:spTgt spid="5"/>
                                        </p:tgtEl>
                                        <p:attrNameLst>
                                          <p:attrName>ppt_w</p:attrName>
                                        </p:attrNameLst>
                                      </p:cBhvr>
                                      <p:tavLst>
                                        <p:tav tm="0" fmla="#ppt_w*sin(2.5*pi*$)">
                                          <p:val>
                                            <p:fltVal val="0"/>
                                          </p:val>
                                        </p:tav>
                                        <p:tav tm="100000">
                                          <p:val>
                                            <p:fltVal val="1"/>
                                          </p:val>
                                        </p:tav>
                                      </p:tavLst>
                                    </p:anim>
                                    <p:anim calcmode="lin" valueType="num">
                                      <p:cBhvr>
                                        <p:cTn id="38"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2000"/>
                                        <p:tgtEl>
                                          <p:spTgt spid="25"/>
                                        </p:tgtEl>
                                      </p:cBhvr>
                                    </p:animEffect>
                                    <p:anim calcmode="lin" valueType="num">
                                      <p:cBhvr>
                                        <p:cTn id="49" dur="2000" fill="hold"/>
                                        <p:tgtEl>
                                          <p:spTgt spid="25"/>
                                        </p:tgtEl>
                                        <p:attrNameLst>
                                          <p:attrName>ppt_w</p:attrName>
                                        </p:attrNameLst>
                                      </p:cBhvr>
                                      <p:tavLst>
                                        <p:tav tm="0" fmla="#ppt_w*sin(2.5*pi*$)">
                                          <p:val>
                                            <p:fltVal val="0"/>
                                          </p:val>
                                        </p:tav>
                                        <p:tav tm="100000">
                                          <p:val>
                                            <p:fltVal val="1"/>
                                          </p:val>
                                        </p:tav>
                                      </p:tavLst>
                                    </p:anim>
                                    <p:anim calcmode="lin" valueType="num">
                                      <p:cBhvr>
                                        <p:cTn id="50"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000"/>
                                        <p:tgtEl>
                                          <p:spTgt spid="18"/>
                                        </p:tgtEl>
                                      </p:cBhvr>
                                    </p:animEffect>
                                    <p:anim calcmode="lin" valueType="num">
                                      <p:cBhvr>
                                        <p:cTn id="61" dur="2000" fill="hold"/>
                                        <p:tgtEl>
                                          <p:spTgt spid="18"/>
                                        </p:tgtEl>
                                        <p:attrNameLst>
                                          <p:attrName>ppt_w</p:attrName>
                                        </p:attrNameLst>
                                      </p:cBhvr>
                                      <p:tavLst>
                                        <p:tav tm="0" fmla="#ppt_w*sin(2.5*pi*$)">
                                          <p:val>
                                            <p:fltVal val="0"/>
                                          </p:val>
                                        </p:tav>
                                        <p:tav tm="100000">
                                          <p:val>
                                            <p:fltVal val="1"/>
                                          </p:val>
                                        </p:tav>
                                      </p:tavLst>
                                    </p:anim>
                                    <p:anim calcmode="lin" valueType="num">
                                      <p:cBhvr>
                                        <p:cTn id="6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2000"/>
                                        <p:tgtEl>
                                          <p:spTgt spid="27"/>
                                        </p:tgtEl>
                                      </p:cBhvr>
                                    </p:animEffect>
                                    <p:anim calcmode="lin" valueType="num">
                                      <p:cBhvr>
                                        <p:cTn id="78" dur="2000" fill="hold"/>
                                        <p:tgtEl>
                                          <p:spTgt spid="27"/>
                                        </p:tgtEl>
                                        <p:attrNameLst>
                                          <p:attrName>ppt_w</p:attrName>
                                        </p:attrNameLst>
                                      </p:cBhvr>
                                      <p:tavLst>
                                        <p:tav tm="0" fmla="#ppt_w*sin(2.5*pi*$)">
                                          <p:val>
                                            <p:fltVal val="0"/>
                                          </p:val>
                                        </p:tav>
                                        <p:tav tm="100000">
                                          <p:val>
                                            <p:fltVal val="1"/>
                                          </p:val>
                                        </p:tav>
                                      </p:tavLst>
                                    </p:anim>
                                    <p:anim calcmode="lin" valueType="num">
                                      <p:cBhvr>
                                        <p:cTn id="79"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fade">
                                      <p:cBhvr>
                                        <p:cTn id="89" dur="2000"/>
                                        <p:tgtEl>
                                          <p:spTgt spid="29"/>
                                        </p:tgtEl>
                                      </p:cBhvr>
                                    </p:animEffect>
                                    <p:anim calcmode="lin" valueType="num">
                                      <p:cBhvr>
                                        <p:cTn id="90" dur="2000" fill="hold"/>
                                        <p:tgtEl>
                                          <p:spTgt spid="29"/>
                                        </p:tgtEl>
                                        <p:attrNameLst>
                                          <p:attrName>ppt_w</p:attrName>
                                        </p:attrNameLst>
                                      </p:cBhvr>
                                      <p:tavLst>
                                        <p:tav tm="0" fmla="#ppt_w*sin(2.5*pi*$)">
                                          <p:val>
                                            <p:fltVal val="0"/>
                                          </p:val>
                                        </p:tav>
                                        <p:tav tm="100000">
                                          <p:val>
                                            <p:fltVal val="1"/>
                                          </p:val>
                                        </p:tav>
                                      </p:tavLst>
                                    </p:anim>
                                    <p:anim calcmode="lin" valueType="num">
                                      <p:cBhvr>
                                        <p:cTn id="91"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31"/>
                                        </p:tgtEl>
                                        <p:attrNameLst>
                                          <p:attrName>style.visibility</p:attrName>
                                        </p:attrNameLst>
                                      </p:cBhvr>
                                      <p:to>
                                        <p:strVal val="visible"/>
                                      </p:to>
                                    </p:set>
                                    <p:animEffect transition="in" filter="fade">
                                      <p:cBhvr>
                                        <p:cTn id="96" dur="500"/>
                                        <p:tgtEl>
                                          <p:spTgt spid="31"/>
                                        </p:tgtEl>
                                      </p:cBhvr>
                                    </p:animEffect>
                                  </p:childTnLst>
                                </p:cTn>
                              </p:par>
                              <p:par>
                                <p:cTn id="97" presetID="10"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fade">
                                      <p:cBhvr>
                                        <p:cTn id="104" dur="2000"/>
                                        <p:tgtEl>
                                          <p:spTgt spid="32"/>
                                        </p:tgtEl>
                                      </p:cBhvr>
                                    </p:animEffect>
                                    <p:anim calcmode="lin" valueType="num">
                                      <p:cBhvr>
                                        <p:cTn id="105" dur="2000" fill="hold"/>
                                        <p:tgtEl>
                                          <p:spTgt spid="32"/>
                                        </p:tgtEl>
                                        <p:attrNameLst>
                                          <p:attrName>ppt_w</p:attrName>
                                        </p:attrNameLst>
                                      </p:cBhvr>
                                      <p:tavLst>
                                        <p:tav tm="0" fmla="#ppt_w*sin(2.5*pi*$)">
                                          <p:val>
                                            <p:fltVal val="0"/>
                                          </p:val>
                                        </p:tav>
                                        <p:tav tm="100000">
                                          <p:val>
                                            <p:fltVal val="1"/>
                                          </p:val>
                                        </p:tav>
                                      </p:tavLst>
                                    </p:anim>
                                    <p:anim calcmode="lin" valueType="num">
                                      <p:cBhvr>
                                        <p:cTn id="106"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randombar(horizontal)">
                                      <p:cBhvr>
                                        <p:cTn id="1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2" grpId="0" animBg="1"/>
      <p:bldP spid="5" grpId="0" animBg="1"/>
      <p:bldP spid="25" grpId="0" animBg="1"/>
      <p:bldP spid="18" grpId="0" animBg="1"/>
      <p:bldP spid="26" grpId="0" animBg="1"/>
      <p:bldP spid="27" grpId="0" animBg="1"/>
      <p:bldP spid="29"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873583"/>
            <a:ext cx="2245178" cy="261610"/>
          </a:xfrm>
          <a:prstGeom prst="rect">
            <a:avLst/>
          </a:prstGeom>
          <a:noFill/>
          <a:ln w="3175">
            <a:noFill/>
          </a:ln>
        </p:spPr>
        <p:txBody>
          <a:bodyPr wrap="square" rtlCol="0">
            <a:spAutoFit/>
          </a:bodyPr>
          <a:lstStyle/>
          <a:p>
            <a:pPr algn="just"/>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40891A-070C-4AF3-B23F-6BC47A5B5189}"/>
              </a:ext>
            </a:extLst>
          </p:cNvPr>
          <p:cNvPicPr>
            <a:picLocks noChangeAspect="1"/>
          </p:cNvPicPr>
          <p:nvPr/>
        </p:nvPicPr>
        <p:blipFill>
          <a:blip r:embed="rId4"/>
          <a:stretch>
            <a:fillRect/>
          </a:stretch>
        </p:blipFill>
        <p:spPr>
          <a:xfrm>
            <a:off x="1004476" y="1578737"/>
            <a:ext cx="3551195" cy="1527641"/>
          </a:xfrm>
          <a:prstGeom prst="rect">
            <a:avLst/>
          </a:prstGeom>
          <a:ln w="3175">
            <a:solidFill>
              <a:schemeClr val="tx1"/>
            </a:solidFill>
          </a:ln>
        </p:spPr>
      </p:pic>
      <p:sp>
        <p:nvSpPr>
          <p:cNvPr id="13" name="Rectangle 12">
            <a:extLst>
              <a:ext uri="{FF2B5EF4-FFF2-40B4-BE49-F238E27FC236}">
                <a16:creationId xmlns:a16="http://schemas.microsoft.com/office/drawing/2014/main" id="{0FD5B366-A4AD-4DF5-A029-B8AD7523AB18}"/>
              </a:ext>
            </a:extLst>
          </p:cNvPr>
          <p:cNvSpPr/>
          <p:nvPr/>
        </p:nvSpPr>
        <p:spPr>
          <a:xfrm>
            <a:off x="2188028" y="2039121"/>
            <a:ext cx="375557" cy="14074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6860827F-7B05-41F6-BF83-3526E150F789}"/>
              </a:ext>
            </a:extLst>
          </p:cNvPr>
          <p:cNvPicPr>
            <a:picLocks noChangeAspect="1"/>
          </p:cNvPicPr>
          <p:nvPr/>
        </p:nvPicPr>
        <p:blipFill>
          <a:blip r:embed="rId5"/>
          <a:stretch>
            <a:fillRect/>
          </a:stretch>
        </p:blipFill>
        <p:spPr>
          <a:xfrm>
            <a:off x="1004478" y="1578737"/>
            <a:ext cx="4536211" cy="1530000"/>
          </a:xfrm>
          <a:prstGeom prst="rect">
            <a:avLst/>
          </a:prstGeom>
          <a:ln w="3175">
            <a:solidFill>
              <a:schemeClr val="tx1"/>
            </a:solidFill>
          </a:ln>
        </p:spPr>
      </p:pic>
      <p:sp>
        <p:nvSpPr>
          <p:cNvPr id="14" name="Rectangle 13">
            <a:extLst>
              <a:ext uri="{FF2B5EF4-FFF2-40B4-BE49-F238E27FC236}">
                <a16:creationId xmlns:a16="http://schemas.microsoft.com/office/drawing/2014/main" id="{2AE6C4D0-607F-44A4-86BC-B9A14C4E0D25}"/>
              </a:ext>
            </a:extLst>
          </p:cNvPr>
          <p:cNvSpPr/>
          <p:nvPr/>
        </p:nvSpPr>
        <p:spPr>
          <a:xfrm>
            <a:off x="1665514" y="2955472"/>
            <a:ext cx="1698172"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24816945-E445-4519-A4C8-1EACCD6C53A1}"/>
              </a:ext>
            </a:extLst>
          </p:cNvPr>
          <p:cNvPicPr>
            <a:picLocks noChangeAspect="1"/>
          </p:cNvPicPr>
          <p:nvPr/>
        </p:nvPicPr>
        <p:blipFill>
          <a:blip r:embed="rId6"/>
          <a:stretch>
            <a:fillRect/>
          </a:stretch>
        </p:blipFill>
        <p:spPr>
          <a:xfrm>
            <a:off x="5577551" y="1578737"/>
            <a:ext cx="3682092" cy="3180419"/>
          </a:xfrm>
          <a:prstGeom prst="rect">
            <a:avLst/>
          </a:prstGeom>
        </p:spPr>
      </p:pic>
      <p:sp>
        <p:nvSpPr>
          <p:cNvPr id="19" name="Rectangle 18">
            <a:extLst>
              <a:ext uri="{FF2B5EF4-FFF2-40B4-BE49-F238E27FC236}">
                <a16:creationId xmlns:a16="http://schemas.microsoft.com/office/drawing/2014/main" id="{939AC3CA-C056-450E-8228-0F27EFF2CAD1}"/>
              </a:ext>
            </a:extLst>
          </p:cNvPr>
          <p:cNvSpPr/>
          <p:nvPr/>
        </p:nvSpPr>
        <p:spPr>
          <a:xfrm>
            <a:off x="996312" y="1570573"/>
            <a:ext cx="4573075" cy="21879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B569BD8B-4C9A-42CB-8169-23DEF37AF4C8}"/>
              </a:ext>
            </a:extLst>
          </p:cNvPr>
          <p:cNvPicPr>
            <a:picLocks noChangeAspect="1"/>
          </p:cNvPicPr>
          <p:nvPr/>
        </p:nvPicPr>
        <p:blipFill>
          <a:blip r:embed="rId7"/>
          <a:stretch>
            <a:fillRect/>
          </a:stretch>
        </p:blipFill>
        <p:spPr>
          <a:xfrm>
            <a:off x="996311" y="1570573"/>
            <a:ext cx="2806629" cy="4067047"/>
          </a:xfrm>
          <a:prstGeom prst="rect">
            <a:avLst/>
          </a:prstGeom>
          <a:ln w="3175">
            <a:solidFill>
              <a:schemeClr val="tx1"/>
            </a:solidFill>
          </a:ln>
        </p:spPr>
      </p:pic>
      <p:sp>
        <p:nvSpPr>
          <p:cNvPr id="20" name="Rectangle 19">
            <a:extLst>
              <a:ext uri="{FF2B5EF4-FFF2-40B4-BE49-F238E27FC236}">
                <a16:creationId xmlns:a16="http://schemas.microsoft.com/office/drawing/2014/main" id="{4403A619-97B4-444D-A60F-76FD7A7F7E66}"/>
              </a:ext>
            </a:extLst>
          </p:cNvPr>
          <p:cNvSpPr/>
          <p:nvPr/>
        </p:nvSpPr>
        <p:spPr>
          <a:xfrm>
            <a:off x="1673678" y="3104379"/>
            <a:ext cx="620486" cy="1407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0DAE0272-101F-426F-A978-5DB55070FAE3}"/>
              </a:ext>
            </a:extLst>
          </p:cNvPr>
          <p:cNvPicPr>
            <a:picLocks noChangeAspect="1"/>
          </p:cNvPicPr>
          <p:nvPr/>
        </p:nvPicPr>
        <p:blipFill>
          <a:blip r:embed="rId8"/>
          <a:stretch>
            <a:fillRect/>
          </a:stretch>
        </p:blipFill>
        <p:spPr>
          <a:xfrm>
            <a:off x="5577550" y="1578737"/>
            <a:ext cx="3682091" cy="3256739"/>
          </a:xfrm>
          <a:prstGeom prst="rect">
            <a:avLst/>
          </a:prstGeom>
          <a:ln w="3175">
            <a:solidFill>
              <a:schemeClr val="tx1"/>
            </a:solidFill>
          </a:ln>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xmlns:p14="http://schemas.microsoft.com/office/powerpoint/2010/main">
    <mc:Choice Requires="p14">
      <p:transition spd="slow" p14:dur="2000" advTm="47375"/>
    </mc:Choice>
    <mc:Fallback xmlns="">
      <p:transition spd="slow" advTm="47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000"/>
                                        <p:tgtEl>
                                          <p:spTgt spid="13"/>
                                        </p:tgtEl>
                                      </p:cBhvr>
                                    </p:animEffect>
                                    <p:anim calcmode="lin" valueType="num">
                                      <p:cBhvr>
                                        <p:cTn id="18" dur="2000" fill="hold"/>
                                        <p:tgtEl>
                                          <p:spTgt spid="13"/>
                                        </p:tgtEl>
                                        <p:attrNameLst>
                                          <p:attrName>ppt_w</p:attrName>
                                        </p:attrNameLst>
                                      </p:cBhvr>
                                      <p:tavLst>
                                        <p:tav tm="0" fmla="#ppt_w*sin(2.5*pi*$)">
                                          <p:val>
                                            <p:fltVal val="0"/>
                                          </p:val>
                                        </p:tav>
                                        <p:tav tm="100000">
                                          <p:val>
                                            <p:fltVal val="1"/>
                                          </p:val>
                                        </p:tav>
                                      </p:tavLst>
                                    </p:anim>
                                    <p:anim calcmode="lin" valueType="num">
                                      <p:cBhvr>
                                        <p:cTn id="19"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2000"/>
                                        <p:tgtEl>
                                          <p:spTgt spid="20"/>
                                        </p:tgtEl>
                                      </p:cBhvr>
                                    </p:animEffect>
                                    <p:anim calcmode="lin" valueType="num">
                                      <p:cBhvr>
                                        <p:cTn id="47" dur="2000" fill="hold"/>
                                        <p:tgtEl>
                                          <p:spTgt spid="20"/>
                                        </p:tgtEl>
                                        <p:attrNameLst>
                                          <p:attrName>ppt_w</p:attrName>
                                        </p:attrNameLst>
                                      </p:cBhvr>
                                      <p:tavLst>
                                        <p:tav tm="0" fmla="#ppt_w*sin(2.5*pi*$)">
                                          <p:val>
                                            <p:fltVal val="0"/>
                                          </p:val>
                                        </p:tav>
                                        <p:tav tm="100000">
                                          <p:val>
                                            <p:fltVal val="1"/>
                                          </p:val>
                                        </p:tav>
                                      </p:tavLst>
                                    </p:anim>
                                    <p:anim calcmode="lin" valueType="num">
                                      <p:cBhvr>
                                        <p:cTn id="4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14" presetClass="entr" presetSubtype="1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randombar(horizontal)">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E82A8-9280-4570-B540-EA0CDA53FA35}"/>
              </a:ext>
            </a:extLst>
          </p:cNvPr>
          <p:cNvPicPr>
            <a:picLocks noChangeAspect="1"/>
          </p:cNvPicPr>
          <p:nvPr/>
        </p:nvPicPr>
        <p:blipFill>
          <a:blip r:embed="rId3"/>
          <a:stretch>
            <a:fillRect/>
          </a:stretch>
        </p:blipFill>
        <p:spPr>
          <a:xfrm>
            <a:off x="922564" y="1977066"/>
            <a:ext cx="5923809" cy="1819048"/>
          </a:xfrm>
          <a:prstGeom prst="rect">
            <a:avLst/>
          </a:prstGeom>
          <a:ln w="3175">
            <a:solidFill>
              <a:schemeClr val="tx1"/>
            </a:solidFill>
          </a:ln>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326311" y="941082"/>
            <a:ext cx="7123297"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Get Bounding Box using BBox Finder</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using an inbuilt “</a:t>
            </a:r>
            <a:r>
              <a:rPr lang="en-US" sz="1100" b="1">
                <a:latin typeface="Calibri" panose="020F0502020204030204" pitchFamily="34" charset="0"/>
                <a:cs typeface="Calibri" panose="020F0502020204030204" pitchFamily="34" charset="0"/>
              </a:rPr>
              <a:t>Bbox Finder”</a:t>
            </a:r>
            <a:r>
              <a:rPr lang="en-US" sz="1100">
                <a:latin typeface="Calibri" panose="020F0502020204030204" pitchFamily="34" charset="0"/>
                <a:cs typeface="Calibri" panose="020F0502020204030204" pitchFamily="34" charset="0"/>
              </a:rPr>
              <a:t>.</a:t>
            </a:r>
          </a:p>
        </p:txBody>
      </p:sp>
      <p:sp>
        <p:nvSpPr>
          <p:cNvPr id="15" name="Rectangle 14">
            <a:extLst>
              <a:ext uri="{FF2B5EF4-FFF2-40B4-BE49-F238E27FC236}">
                <a16:creationId xmlns:a16="http://schemas.microsoft.com/office/drawing/2014/main" id="{776C7C21-C2F9-4559-A7E0-4F75524C6E47}"/>
              </a:ext>
            </a:extLst>
          </p:cNvPr>
          <p:cNvSpPr/>
          <p:nvPr/>
        </p:nvSpPr>
        <p:spPr>
          <a:xfrm>
            <a:off x="5896495" y="2571342"/>
            <a:ext cx="426743" cy="237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32387F54-6E12-4B25-91FF-AA5F7877B70B}"/>
              </a:ext>
            </a:extLst>
          </p:cNvPr>
          <p:cNvSpPr/>
          <p:nvPr/>
        </p:nvSpPr>
        <p:spPr>
          <a:xfrm>
            <a:off x="2890157" y="2248920"/>
            <a:ext cx="734786" cy="1965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 name="Picture 4">
            <a:extLst>
              <a:ext uri="{FF2B5EF4-FFF2-40B4-BE49-F238E27FC236}">
                <a16:creationId xmlns:a16="http://schemas.microsoft.com/office/drawing/2014/main" id="{9B4F5DD2-0AD6-4704-8D40-51E3A2AC1118}"/>
              </a:ext>
            </a:extLst>
          </p:cNvPr>
          <p:cNvPicPr>
            <a:picLocks noChangeAspect="1"/>
          </p:cNvPicPr>
          <p:nvPr/>
        </p:nvPicPr>
        <p:blipFill>
          <a:blip r:embed="rId4"/>
          <a:stretch>
            <a:fillRect/>
          </a:stretch>
        </p:blipFill>
        <p:spPr>
          <a:xfrm>
            <a:off x="3895799" y="4163787"/>
            <a:ext cx="4596420" cy="1948260"/>
          </a:xfrm>
          <a:prstGeom prst="rect">
            <a:avLst/>
          </a:prstGeom>
          <a:ln w="3175">
            <a:solidFill>
              <a:schemeClr val="tx1"/>
            </a:solidFill>
          </a:ln>
        </p:spPr>
      </p:pic>
      <p:pic>
        <p:nvPicPr>
          <p:cNvPr id="7" name="Picture 6">
            <a:extLst>
              <a:ext uri="{FF2B5EF4-FFF2-40B4-BE49-F238E27FC236}">
                <a16:creationId xmlns:a16="http://schemas.microsoft.com/office/drawing/2014/main" id="{7511B2A7-D1EA-4F98-BA3C-71DDE38599EF}"/>
              </a:ext>
            </a:extLst>
          </p:cNvPr>
          <p:cNvPicPr>
            <a:picLocks noChangeAspect="1"/>
          </p:cNvPicPr>
          <p:nvPr/>
        </p:nvPicPr>
        <p:blipFill>
          <a:blip r:embed="rId5"/>
          <a:stretch>
            <a:fillRect/>
          </a:stretch>
        </p:blipFill>
        <p:spPr>
          <a:xfrm>
            <a:off x="3895799" y="4163787"/>
            <a:ext cx="4604965" cy="1932295"/>
          </a:xfrm>
          <a:prstGeom prst="rect">
            <a:avLst/>
          </a:prstGeom>
        </p:spPr>
      </p:pic>
      <p:sp>
        <p:nvSpPr>
          <p:cNvPr id="11" name="Rectangle 10">
            <a:extLst>
              <a:ext uri="{FF2B5EF4-FFF2-40B4-BE49-F238E27FC236}">
                <a16:creationId xmlns:a16="http://schemas.microsoft.com/office/drawing/2014/main" id="{14EB0417-23D4-4229-9F08-F25FC64004A3}"/>
              </a:ext>
            </a:extLst>
          </p:cNvPr>
          <p:cNvSpPr/>
          <p:nvPr/>
        </p:nvSpPr>
        <p:spPr>
          <a:xfrm>
            <a:off x="3933627" y="4666980"/>
            <a:ext cx="127014" cy="1270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C3C04614-79D8-4D41-ABF6-869C96F1BC4B}"/>
              </a:ext>
            </a:extLst>
          </p:cNvPr>
          <p:cNvPicPr>
            <a:picLocks noChangeAspect="1"/>
          </p:cNvPicPr>
          <p:nvPr/>
        </p:nvPicPr>
        <p:blipFill>
          <a:blip r:embed="rId6"/>
          <a:stretch>
            <a:fillRect/>
          </a:stretch>
        </p:blipFill>
        <p:spPr>
          <a:xfrm>
            <a:off x="3861583" y="3904949"/>
            <a:ext cx="4639181" cy="2338049"/>
          </a:xfrm>
          <a:prstGeom prst="rect">
            <a:avLst/>
          </a:prstGeom>
        </p:spPr>
      </p:pic>
      <p:sp>
        <p:nvSpPr>
          <p:cNvPr id="20" name="Rectangle 19">
            <a:extLst>
              <a:ext uri="{FF2B5EF4-FFF2-40B4-BE49-F238E27FC236}">
                <a16:creationId xmlns:a16="http://schemas.microsoft.com/office/drawing/2014/main" id="{3535570F-5563-41BC-A8E0-7BD3D852A553}"/>
              </a:ext>
            </a:extLst>
          </p:cNvPr>
          <p:cNvSpPr/>
          <p:nvPr/>
        </p:nvSpPr>
        <p:spPr>
          <a:xfrm>
            <a:off x="6931479" y="5362081"/>
            <a:ext cx="318407" cy="2894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FA82D401-A5AA-4123-B694-93832EB6857C}"/>
              </a:ext>
            </a:extLst>
          </p:cNvPr>
          <p:cNvSpPr/>
          <p:nvPr/>
        </p:nvSpPr>
        <p:spPr>
          <a:xfrm>
            <a:off x="6347730" y="2571341"/>
            <a:ext cx="232683" cy="234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666FB4F6-25B9-4D9F-BAA4-FA3290368F3F}"/>
              </a:ext>
            </a:extLst>
          </p:cNvPr>
          <p:cNvPicPr>
            <a:picLocks noChangeAspect="1"/>
          </p:cNvPicPr>
          <p:nvPr/>
        </p:nvPicPr>
        <p:blipFill>
          <a:blip r:embed="rId7"/>
          <a:stretch>
            <a:fillRect/>
          </a:stretch>
        </p:blipFill>
        <p:spPr>
          <a:xfrm>
            <a:off x="922564" y="1971600"/>
            <a:ext cx="6008915" cy="1847068"/>
          </a:xfrm>
          <a:prstGeom prst="rect">
            <a:avLst/>
          </a:prstGeom>
          <a:ln w="3175">
            <a:solidFill>
              <a:schemeClr val="tx1"/>
            </a:solidFill>
          </a:ln>
        </p:spPr>
      </p:pic>
      <p:sp>
        <p:nvSpPr>
          <p:cNvPr id="24" name="Rectangle 23">
            <a:extLst>
              <a:ext uri="{FF2B5EF4-FFF2-40B4-BE49-F238E27FC236}">
                <a16:creationId xmlns:a16="http://schemas.microsoft.com/office/drawing/2014/main" id="{B7EF0B85-18FF-45B6-A949-1E7520ED7A29}"/>
              </a:ext>
            </a:extLst>
          </p:cNvPr>
          <p:cNvSpPr/>
          <p:nvPr/>
        </p:nvSpPr>
        <p:spPr>
          <a:xfrm>
            <a:off x="2294163" y="2797177"/>
            <a:ext cx="2098222" cy="143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4FCE2D77-8750-4B5B-8D61-005ADAB3B248}"/>
              </a:ext>
            </a:extLst>
          </p:cNvPr>
          <p:cNvSpPr/>
          <p:nvPr/>
        </p:nvSpPr>
        <p:spPr>
          <a:xfrm>
            <a:off x="979714" y="3557075"/>
            <a:ext cx="751115" cy="2089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91DCEBA9-9DB7-4ACC-B3F6-A2383E4AEF59}"/>
              </a:ext>
            </a:extLst>
          </p:cNvPr>
          <p:cNvPicPr>
            <a:picLocks noChangeAspect="1"/>
          </p:cNvPicPr>
          <p:nvPr/>
        </p:nvPicPr>
        <p:blipFill>
          <a:blip r:embed="rId8"/>
          <a:stretch>
            <a:fillRect/>
          </a:stretch>
        </p:blipFill>
        <p:spPr>
          <a:xfrm>
            <a:off x="8834233" y="3904949"/>
            <a:ext cx="2793243" cy="2338048"/>
          </a:xfrm>
          <a:prstGeom prst="rect">
            <a:avLst/>
          </a:prstGeom>
        </p:spPr>
      </p:pic>
    </p:spTree>
    <p:custDataLst>
      <p:tags r:id="rId1"/>
    </p:custDataLst>
    <p:extLst>
      <p:ext uri="{BB962C8B-B14F-4D97-AF65-F5344CB8AC3E}">
        <p14:creationId xmlns:p14="http://schemas.microsoft.com/office/powerpoint/2010/main" val="3459608283"/>
      </p:ext>
    </p:extLst>
  </p:cSld>
  <p:clrMapOvr>
    <a:masterClrMapping/>
  </p:clrMapOvr>
  <mc:AlternateContent xmlns:mc="http://schemas.openxmlformats.org/markup-compatibility/2006" xmlns:p14="http://schemas.microsoft.com/office/powerpoint/2010/main">
    <mc:Choice Requires="p14">
      <p:transition spd="slow" p14:dur="2000" advTm="24583"/>
    </mc:Choice>
    <mc:Fallback xmlns="">
      <p:transition spd="slow" advTm="245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2000"/>
                                        <p:tgtEl>
                                          <p:spTgt spid="15"/>
                                        </p:tgtEl>
                                      </p:cBhvr>
                                    </p:animEffect>
                                    <p:anim calcmode="lin" valueType="num">
                                      <p:cBhvr>
                                        <p:cTn id="20" dur="2000" fill="hold"/>
                                        <p:tgtEl>
                                          <p:spTgt spid="15"/>
                                        </p:tgtEl>
                                        <p:attrNameLst>
                                          <p:attrName>ppt_w</p:attrName>
                                        </p:attrNameLst>
                                      </p:cBhvr>
                                      <p:tavLst>
                                        <p:tav tm="0" fmla="#ppt_w*sin(2.5*pi*$)">
                                          <p:val>
                                            <p:fltVal val="0"/>
                                          </p:val>
                                        </p:tav>
                                        <p:tav tm="100000">
                                          <p:val>
                                            <p:fltVal val="1"/>
                                          </p:val>
                                        </p:tav>
                                      </p:tavLst>
                                    </p:anim>
                                    <p:anim calcmode="lin" valueType="num">
                                      <p:cBhvr>
                                        <p:cTn id="2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2000"/>
                                        <p:tgtEl>
                                          <p:spTgt spid="11"/>
                                        </p:tgtEl>
                                      </p:cBhvr>
                                    </p:animEffect>
                                    <p:anim calcmode="lin" valueType="num">
                                      <p:cBhvr>
                                        <p:cTn id="32" dur="2000" fill="hold"/>
                                        <p:tgtEl>
                                          <p:spTgt spid="11"/>
                                        </p:tgtEl>
                                        <p:attrNameLst>
                                          <p:attrName>ppt_w</p:attrName>
                                        </p:attrNameLst>
                                      </p:cBhvr>
                                      <p:tavLst>
                                        <p:tav tm="0" fmla="#ppt_w*sin(2.5*pi*$)">
                                          <p:val>
                                            <p:fltVal val="0"/>
                                          </p:val>
                                        </p:tav>
                                        <p:tav tm="100000">
                                          <p:val>
                                            <p:fltVal val="1"/>
                                          </p:val>
                                        </p:tav>
                                      </p:tavLst>
                                    </p:anim>
                                    <p:anim calcmode="lin" valueType="num">
                                      <p:cBhvr>
                                        <p:cTn id="33"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0"/>
                                        <p:tgtEl>
                                          <p:spTgt spid="20"/>
                                        </p:tgtEl>
                                      </p:cBhvr>
                                    </p:animEffect>
                                    <p:anim calcmode="lin" valueType="num">
                                      <p:cBhvr>
                                        <p:cTn id="44" dur="2000" fill="hold"/>
                                        <p:tgtEl>
                                          <p:spTgt spid="20"/>
                                        </p:tgtEl>
                                        <p:attrNameLst>
                                          <p:attrName>ppt_w</p:attrName>
                                        </p:attrNameLst>
                                      </p:cBhvr>
                                      <p:tavLst>
                                        <p:tav tm="0" fmla="#ppt_w*sin(2.5*pi*$)">
                                          <p:val>
                                            <p:fltVal val="0"/>
                                          </p:val>
                                        </p:tav>
                                        <p:tav tm="100000">
                                          <p:val>
                                            <p:fltVal val="1"/>
                                          </p:val>
                                        </p:tav>
                                      </p:tavLst>
                                    </p:anim>
                                    <p:anim calcmode="lin" valueType="num">
                                      <p:cBhvr>
                                        <p:cTn id="45"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000"/>
                                        <p:tgtEl>
                                          <p:spTgt spid="21"/>
                                        </p:tgtEl>
                                      </p:cBhvr>
                                    </p:animEffect>
                                    <p:anim calcmode="lin" valueType="num">
                                      <p:cBhvr>
                                        <p:cTn id="51" dur="2000" fill="hold"/>
                                        <p:tgtEl>
                                          <p:spTgt spid="21"/>
                                        </p:tgtEl>
                                        <p:attrNameLst>
                                          <p:attrName>ppt_w</p:attrName>
                                        </p:attrNameLst>
                                      </p:cBhvr>
                                      <p:tavLst>
                                        <p:tav tm="0" fmla="#ppt_w*sin(2.5*pi*$)">
                                          <p:val>
                                            <p:fltVal val="0"/>
                                          </p:val>
                                        </p:tav>
                                        <p:tav tm="100000">
                                          <p:val>
                                            <p:fltVal val="1"/>
                                          </p:val>
                                        </p:tav>
                                      </p:tavLst>
                                    </p:anim>
                                    <p:anim calcmode="lin" valueType="num">
                                      <p:cBhvr>
                                        <p:cTn id="52"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2000"/>
                                        <p:tgtEl>
                                          <p:spTgt spid="25"/>
                                        </p:tgtEl>
                                      </p:cBhvr>
                                    </p:animEffect>
                                    <p:anim calcmode="lin" valueType="num">
                                      <p:cBhvr>
                                        <p:cTn id="58" dur="2000" fill="hold"/>
                                        <p:tgtEl>
                                          <p:spTgt spid="25"/>
                                        </p:tgtEl>
                                        <p:attrNameLst>
                                          <p:attrName>ppt_w</p:attrName>
                                        </p:attrNameLst>
                                      </p:cBhvr>
                                      <p:tavLst>
                                        <p:tav tm="0" fmla="#ppt_w*sin(2.5*pi*$)">
                                          <p:val>
                                            <p:fltVal val="0"/>
                                          </p:val>
                                        </p:tav>
                                        <p:tav tm="100000">
                                          <p:val>
                                            <p:fltVal val="1"/>
                                          </p:val>
                                        </p:tav>
                                      </p:tavLst>
                                    </p:anim>
                                    <p:anim calcmode="lin" valueType="num">
                                      <p:cBhvr>
                                        <p:cTn id="5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14" presetClass="entr" presetSubtype="10"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randombar(horizontal)">
                                      <p:cBhvr>
                                        <p:cTn id="6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4" grpId="0" animBg="1"/>
      <p:bldP spid="11" grpId="0" animBg="1"/>
      <p:bldP spid="20" grpId="0" animBg="1"/>
      <p:bldP spid="21"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Google Earth Mobile (Contd.)</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632716" y="941082"/>
            <a:ext cx="6510500"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Google Earth Mobile - Setup VPN</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732912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 Firstly, the VPN and Google Earth Apps must be installed.</a:t>
            </a:r>
            <a:endParaRPr lang="en-AU" sz="1100">
              <a:latin typeface="Calibri" panose="020F0502020204030204" pitchFamily="34" charset="0"/>
              <a:cs typeface="Calibri" panose="020F0502020204030204" pitchFamily="34" charset="0"/>
            </a:endParaRPr>
          </a:p>
        </p:txBody>
      </p:sp>
      <p:pic>
        <p:nvPicPr>
          <p:cNvPr id="4098" name="Picture 2" descr="f6935d9a-b934-4ec5-b1c9-aea2f7e52373@ausprd01">
            <a:extLst>
              <a:ext uri="{FF2B5EF4-FFF2-40B4-BE49-F238E27FC236}">
                <a16:creationId xmlns:a16="http://schemas.microsoft.com/office/drawing/2014/main" id="{0908143E-B330-4DF9-91CE-B79BD29934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BD0006-BA42-4DEC-81E6-3D8024DD0D86}"/>
              </a:ext>
            </a:extLst>
          </p:cNvPr>
          <p:cNvSpPr/>
          <p:nvPr/>
        </p:nvSpPr>
        <p:spPr>
          <a:xfrm>
            <a:off x="2478280" y="2674834"/>
            <a:ext cx="247828" cy="2597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99" name="Picture 3" descr="6be73963-453a-4c8b-bfff-cd2675f13b95@ausprd01">
            <a:extLst>
              <a:ext uri="{FF2B5EF4-FFF2-40B4-BE49-F238E27FC236}">
                <a16:creationId xmlns:a16="http://schemas.microsoft.com/office/drawing/2014/main" id="{0A0D9183-AEFD-413E-BABE-08948D263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19"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100" name="Picture 4" descr="1d7a1546-ce06-45cc-b475-159962286165@ausprd01">
            <a:extLst>
              <a:ext uri="{FF2B5EF4-FFF2-40B4-BE49-F238E27FC236}">
                <a16:creationId xmlns:a16="http://schemas.microsoft.com/office/drawing/2014/main" id="{C5F0034F-82A5-40BB-AD87-3A90AEAF2B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19" y="2162053"/>
            <a:ext cx="1968179" cy="354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3C2F96AF-FCE6-4BA9-B321-BE67C43DF8E9}"/>
              </a:ext>
            </a:extLst>
          </p:cNvPr>
          <p:cNvSpPr/>
          <p:nvPr/>
        </p:nvSpPr>
        <p:spPr>
          <a:xfrm>
            <a:off x="1914258" y="2934536"/>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1" name="Picture 5" descr="43b38f3e-f238-4111-a3ec-86b105bc7fff@ausprd01">
            <a:extLst>
              <a:ext uri="{FF2B5EF4-FFF2-40B4-BE49-F238E27FC236}">
                <a16:creationId xmlns:a16="http://schemas.microsoft.com/office/drawing/2014/main" id="{49D534BA-B60B-4DA8-8EC6-E92DAC0DC8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7605"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73937A76-9C4F-4D6D-AC15-DCA045DF9B4D}"/>
              </a:ext>
            </a:extLst>
          </p:cNvPr>
          <p:cNvSpPr/>
          <p:nvPr/>
        </p:nvSpPr>
        <p:spPr>
          <a:xfrm>
            <a:off x="3608972" y="2908898"/>
            <a:ext cx="811850"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4B31D0E4-2A15-42C1-A102-C9102E4A9262}"/>
              </a:ext>
            </a:extLst>
          </p:cNvPr>
          <p:cNvSpPr/>
          <p:nvPr/>
        </p:nvSpPr>
        <p:spPr>
          <a:xfrm>
            <a:off x="4465046" y="2317165"/>
            <a:ext cx="344304"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2" name="Picture 6" descr="71e597bf-2c2c-4994-aa41-c1d28ee7ed34@ausprd01">
            <a:extLst>
              <a:ext uri="{FF2B5EF4-FFF2-40B4-BE49-F238E27FC236}">
                <a16:creationId xmlns:a16="http://schemas.microsoft.com/office/drawing/2014/main" id="{A16A75B9-F028-4612-BAFF-61C49C91F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0191" y="2162053"/>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4DD89540-0A0C-4D0E-8769-24ED8F84F162}"/>
              </a:ext>
            </a:extLst>
          </p:cNvPr>
          <p:cNvSpPr/>
          <p:nvPr/>
        </p:nvSpPr>
        <p:spPr>
          <a:xfrm>
            <a:off x="6498945" y="2692520"/>
            <a:ext cx="344304" cy="1749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3" name="Picture 7" descr="3b37ba2a-f319-478b-ad71-f8597ab7f887@ausprd01">
            <a:extLst>
              <a:ext uri="{FF2B5EF4-FFF2-40B4-BE49-F238E27FC236}">
                <a16:creationId xmlns:a16="http://schemas.microsoft.com/office/drawing/2014/main" id="{A3CAC7C4-071F-4FF5-8F2F-152B88570D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191" y="2162054"/>
            <a:ext cx="1968179" cy="354272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719C887F-70D2-455C-A2CD-17CDBBB35719}"/>
              </a:ext>
            </a:extLst>
          </p:cNvPr>
          <p:cNvSpPr/>
          <p:nvPr/>
        </p:nvSpPr>
        <p:spPr>
          <a:xfrm>
            <a:off x="6437156" y="2317165"/>
            <a:ext cx="416607"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04" name="Picture 8" descr="fa277a19-353a-483c-b5ba-db9d5b0b1fde@ausprd01">
            <a:extLst>
              <a:ext uri="{FF2B5EF4-FFF2-40B4-BE49-F238E27FC236}">
                <a16:creationId xmlns:a16="http://schemas.microsoft.com/office/drawing/2014/main" id="{3411902E-A66A-42EE-A6D1-537C152E6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72777" y="2162053"/>
            <a:ext cx="1968179" cy="354272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3EE0B6A4-1830-4568-BC89-B4FB64486A50}"/>
              </a:ext>
            </a:extLst>
          </p:cNvPr>
          <p:cNvSpPr/>
          <p:nvPr/>
        </p:nvSpPr>
        <p:spPr>
          <a:xfrm>
            <a:off x="8567604" y="2684367"/>
            <a:ext cx="313004" cy="1924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E871294E-2AA2-44B0-84B4-9742FA433443}"/>
              </a:ext>
            </a:extLst>
          </p:cNvPr>
          <p:cNvSpPr/>
          <p:nvPr/>
        </p:nvSpPr>
        <p:spPr>
          <a:xfrm>
            <a:off x="7558706" y="2166167"/>
            <a:ext cx="194351" cy="987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Rectangle 48">
            <a:extLst>
              <a:ext uri="{FF2B5EF4-FFF2-40B4-BE49-F238E27FC236}">
                <a16:creationId xmlns:a16="http://schemas.microsoft.com/office/drawing/2014/main" id="{4F532B12-5631-45D5-9C12-6997398CF4CE}"/>
              </a:ext>
            </a:extLst>
          </p:cNvPr>
          <p:cNvSpPr/>
          <p:nvPr/>
        </p:nvSpPr>
        <p:spPr>
          <a:xfrm>
            <a:off x="5644195" y="2934536"/>
            <a:ext cx="504095"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ABBFA0BE-0544-47E5-B368-86E93910F1F5}"/>
              </a:ext>
            </a:extLst>
          </p:cNvPr>
          <p:cNvSpPr/>
          <p:nvPr/>
        </p:nvSpPr>
        <p:spPr>
          <a:xfrm>
            <a:off x="5642031" y="3153400"/>
            <a:ext cx="609956" cy="1590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355001252"/>
      </p:ext>
    </p:extLst>
  </p:cSld>
  <p:clrMapOvr>
    <a:masterClrMapping/>
  </p:clrMapOvr>
  <mc:AlternateContent xmlns:mc="http://schemas.openxmlformats.org/markup-compatibility/2006" xmlns:p14="http://schemas.microsoft.com/office/powerpoint/2010/main">
    <mc:Choice Requires="p14">
      <p:transition spd="slow" p14:dur="2000" advTm="50120"/>
    </mc:Choice>
    <mc:Fallback xmlns="">
      <p:transition spd="slow" advTm="501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animEffect transition="in" filter="fade">
                                      <p:cBhvr>
                                        <p:cTn id="19" dur="500"/>
                                        <p:tgtEl>
                                          <p:spTgt spid="40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100"/>
                                        </p:tgtEl>
                                        <p:attrNameLst>
                                          <p:attrName>style.visibility</p:attrName>
                                        </p:attrNameLst>
                                      </p:cBhvr>
                                      <p:to>
                                        <p:strVal val="visible"/>
                                      </p:to>
                                    </p:set>
                                    <p:animEffect transition="in" filter="fade">
                                      <p:cBhvr>
                                        <p:cTn id="24" dur="500"/>
                                        <p:tgtEl>
                                          <p:spTgt spid="410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01"/>
                                        </p:tgtEl>
                                        <p:attrNameLst>
                                          <p:attrName>style.visibility</p:attrName>
                                        </p:attrNameLst>
                                      </p:cBhvr>
                                      <p:to>
                                        <p:strVal val="visible"/>
                                      </p:to>
                                    </p:set>
                                    <p:animEffect transition="in" filter="fade">
                                      <p:cBhvr>
                                        <p:cTn id="36" dur="500"/>
                                        <p:tgtEl>
                                          <p:spTgt spid="4101"/>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000"/>
                                        <p:tgtEl>
                                          <p:spTgt spid="34"/>
                                        </p:tgtEl>
                                      </p:cBhvr>
                                    </p:animEffect>
                                    <p:anim calcmode="lin" valueType="num">
                                      <p:cBhvr>
                                        <p:cTn id="42" dur="2000" fill="hold"/>
                                        <p:tgtEl>
                                          <p:spTgt spid="34"/>
                                        </p:tgtEl>
                                        <p:attrNameLst>
                                          <p:attrName>ppt_w</p:attrName>
                                        </p:attrNameLst>
                                      </p:cBhvr>
                                      <p:tavLst>
                                        <p:tav tm="0" fmla="#ppt_w*sin(2.5*pi*$)">
                                          <p:val>
                                            <p:fltVal val="0"/>
                                          </p:val>
                                        </p:tav>
                                        <p:tav tm="100000">
                                          <p:val>
                                            <p:fltVal val="1"/>
                                          </p:val>
                                        </p:tav>
                                      </p:tavLst>
                                    </p:anim>
                                    <p:anim calcmode="lin" valueType="num">
                                      <p:cBhvr>
                                        <p:cTn id="43"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2000"/>
                                        <p:tgtEl>
                                          <p:spTgt spid="42"/>
                                        </p:tgtEl>
                                      </p:cBhvr>
                                    </p:animEffect>
                                    <p:anim calcmode="lin" valueType="num">
                                      <p:cBhvr>
                                        <p:cTn id="49" dur="2000" fill="hold"/>
                                        <p:tgtEl>
                                          <p:spTgt spid="42"/>
                                        </p:tgtEl>
                                        <p:attrNameLst>
                                          <p:attrName>ppt_w</p:attrName>
                                        </p:attrNameLst>
                                      </p:cBhvr>
                                      <p:tavLst>
                                        <p:tav tm="0" fmla="#ppt_w*sin(2.5*pi*$)">
                                          <p:val>
                                            <p:fltVal val="0"/>
                                          </p:val>
                                        </p:tav>
                                        <p:tav tm="100000">
                                          <p:val>
                                            <p:fltVal val="1"/>
                                          </p:val>
                                        </p:tav>
                                      </p:tavLst>
                                    </p:anim>
                                    <p:anim calcmode="lin" valueType="num">
                                      <p:cBhvr>
                                        <p:cTn id="50"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4102"/>
                                        </p:tgtEl>
                                        <p:attrNameLst>
                                          <p:attrName>style.visibility</p:attrName>
                                        </p:attrNameLst>
                                      </p:cBhvr>
                                      <p:to>
                                        <p:strVal val="visible"/>
                                      </p:to>
                                    </p:set>
                                    <p:animEffect transition="in" filter="fade">
                                      <p:cBhvr>
                                        <p:cTn id="55" dur="500"/>
                                        <p:tgtEl>
                                          <p:spTgt spid="4102"/>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2000"/>
                                        <p:tgtEl>
                                          <p:spTgt spid="43"/>
                                        </p:tgtEl>
                                      </p:cBhvr>
                                    </p:animEffect>
                                    <p:anim calcmode="lin" valueType="num">
                                      <p:cBhvr>
                                        <p:cTn id="61" dur="2000" fill="hold"/>
                                        <p:tgtEl>
                                          <p:spTgt spid="43"/>
                                        </p:tgtEl>
                                        <p:attrNameLst>
                                          <p:attrName>ppt_w</p:attrName>
                                        </p:attrNameLst>
                                      </p:cBhvr>
                                      <p:tavLst>
                                        <p:tav tm="0" fmla="#ppt_w*sin(2.5*pi*$)">
                                          <p:val>
                                            <p:fltVal val="0"/>
                                          </p:val>
                                        </p:tav>
                                        <p:tav tm="100000">
                                          <p:val>
                                            <p:fltVal val="1"/>
                                          </p:val>
                                        </p:tav>
                                      </p:tavLst>
                                    </p:anim>
                                    <p:anim calcmode="lin" valueType="num">
                                      <p:cBhvr>
                                        <p:cTn id="6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03"/>
                                        </p:tgtEl>
                                        <p:attrNameLst>
                                          <p:attrName>style.visibility</p:attrName>
                                        </p:attrNameLst>
                                      </p:cBhvr>
                                      <p:to>
                                        <p:strVal val="visible"/>
                                      </p:to>
                                    </p:set>
                                    <p:animEffect transition="in" filter="fade">
                                      <p:cBhvr>
                                        <p:cTn id="67" dur="500"/>
                                        <p:tgtEl>
                                          <p:spTgt spid="4103"/>
                                        </p:tgtEl>
                                      </p:cBhvr>
                                    </p:animEffect>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2000"/>
                                        <p:tgtEl>
                                          <p:spTgt spid="49"/>
                                        </p:tgtEl>
                                      </p:cBhvr>
                                    </p:animEffect>
                                    <p:anim calcmode="lin" valueType="num">
                                      <p:cBhvr>
                                        <p:cTn id="73" dur="2000" fill="hold"/>
                                        <p:tgtEl>
                                          <p:spTgt spid="49"/>
                                        </p:tgtEl>
                                        <p:attrNameLst>
                                          <p:attrName>ppt_w</p:attrName>
                                        </p:attrNameLst>
                                      </p:cBhvr>
                                      <p:tavLst>
                                        <p:tav tm="0" fmla="#ppt_w*sin(2.5*pi*$)">
                                          <p:val>
                                            <p:fltVal val="0"/>
                                          </p:val>
                                        </p:tav>
                                        <p:tav tm="100000">
                                          <p:val>
                                            <p:fltVal val="1"/>
                                          </p:val>
                                        </p:tav>
                                      </p:tavLst>
                                    </p:anim>
                                    <p:anim calcmode="lin" valueType="num">
                                      <p:cBhvr>
                                        <p:cTn id="74" dur="2000" fill="hold"/>
                                        <p:tgtEl>
                                          <p:spTgt spid="49"/>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45" presetClass="entr" presetSubtype="0" fill="hold" grpId="0" nodeType="click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anim calcmode="lin" valueType="num">
                                      <p:cBhvr>
                                        <p:cTn id="80" dur="2000" fill="hold"/>
                                        <p:tgtEl>
                                          <p:spTgt spid="50"/>
                                        </p:tgtEl>
                                        <p:attrNameLst>
                                          <p:attrName>ppt_w</p:attrName>
                                        </p:attrNameLst>
                                      </p:cBhvr>
                                      <p:tavLst>
                                        <p:tav tm="0" fmla="#ppt_w*sin(2.5*pi*$)">
                                          <p:val>
                                            <p:fltVal val="0"/>
                                          </p:val>
                                        </p:tav>
                                        <p:tav tm="100000">
                                          <p:val>
                                            <p:fltVal val="1"/>
                                          </p:val>
                                        </p:tav>
                                      </p:tavLst>
                                    </p:anim>
                                    <p:anim calcmode="lin" valueType="num">
                                      <p:cBhvr>
                                        <p:cTn id="81"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82" fill="hold">
                      <p:stCondLst>
                        <p:cond delay="indefinite"/>
                      </p:stCondLst>
                      <p:childTnLst>
                        <p:par>
                          <p:cTn id="83" fill="hold">
                            <p:stCondLst>
                              <p:cond delay="0"/>
                            </p:stCondLst>
                            <p:childTnLst>
                              <p:par>
                                <p:cTn id="84" presetID="45" presetClass="entr" presetSubtype="0"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fade">
                                      <p:cBhvr>
                                        <p:cTn id="86" dur="2000"/>
                                        <p:tgtEl>
                                          <p:spTgt spid="44"/>
                                        </p:tgtEl>
                                      </p:cBhvr>
                                    </p:animEffect>
                                    <p:anim calcmode="lin" valueType="num">
                                      <p:cBhvr>
                                        <p:cTn id="87" dur="2000" fill="hold"/>
                                        <p:tgtEl>
                                          <p:spTgt spid="44"/>
                                        </p:tgtEl>
                                        <p:attrNameLst>
                                          <p:attrName>ppt_w</p:attrName>
                                        </p:attrNameLst>
                                      </p:cBhvr>
                                      <p:tavLst>
                                        <p:tav tm="0" fmla="#ppt_w*sin(2.5*pi*$)">
                                          <p:val>
                                            <p:fltVal val="0"/>
                                          </p:val>
                                        </p:tav>
                                        <p:tav tm="100000">
                                          <p:val>
                                            <p:fltVal val="1"/>
                                          </p:val>
                                        </p:tav>
                                      </p:tavLst>
                                    </p:anim>
                                    <p:anim calcmode="lin" valueType="num">
                                      <p:cBhvr>
                                        <p:cTn id="88"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104"/>
                                        </p:tgtEl>
                                        <p:attrNameLst>
                                          <p:attrName>style.visibility</p:attrName>
                                        </p:attrNameLst>
                                      </p:cBhvr>
                                      <p:to>
                                        <p:strVal val="visible"/>
                                      </p:to>
                                    </p:set>
                                    <p:animEffect transition="in" filter="fade">
                                      <p:cBhvr>
                                        <p:cTn id="93" dur="500"/>
                                        <p:tgtEl>
                                          <p:spTgt spid="4104"/>
                                        </p:tgtEl>
                                      </p:cBhvr>
                                    </p:animEffect>
                                  </p:childTnLst>
                                </p:cTn>
                              </p:par>
                            </p:childTnLst>
                          </p:cTn>
                        </p:par>
                      </p:childTnLst>
                    </p:cTn>
                  </p:par>
                  <p:par>
                    <p:cTn id="94" fill="hold">
                      <p:stCondLst>
                        <p:cond delay="indefinite"/>
                      </p:stCondLst>
                      <p:childTnLst>
                        <p:par>
                          <p:cTn id="95" fill="hold">
                            <p:stCondLst>
                              <p:cond delay="0"/>
                            </p:stCondLst>
                            <p:childTnLst>
                              <p:par>
                                <p:cTn id="96" presetID="45" presetClass="entr" presetSubtype="0" fill="hold" grpId="0" nodeType="click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2000"/>
                                        <p:tgtEl>
                                          <p:spTgt spid="45"/>
                                        </p:tgtEl>
                                      </p:cBhvr>
                                    </p:animEffect>
                                    <p:anim calcmode="lin" valueType="num">
                                      <p:cBhvr>
                                        <p:cTn id="99" dur="2000" fill="hold"/>
                                        <p:tgtEl>
                                          <p:spTgt spid="45"/>
                                        </p:tgtEl>
                                        <p:attrNameLst>
                                          <p:attrName>ppt_w</p:attrName>
                                        </p:attrNameLst>
                                      </p:cBhvr>
                                      <p:tavLst>
                                        <p:tav tm="0" fmla="#ppt_w*sin(2.5*pi*$)">
                                          <p:val>
                                            <p:fltVal val="0"/>
                                          </p:val>
                                        </p:tav>
                                        <p:tav tm="100000">
                                          <p:val>
                                            <p:fltVal val="1"/>
                                          </p:val>
                                        </p:tav>
                                      </p:tavLst>
                                    </p:anim>
                                    <p:anim calcmode="lin" valueType="num">
                                      <p:cBhvr>
                                        <p:cTn id="100" dur="2000" fill="hold"/>
                                        <p:tgtEl>
                                          <p:spTgt spid="45"/>
                                        </p:tgtEl>
                                        <p:attrNameLst>
                                          <p:attrName>ppt_h</p:attrName>
                                        </p:attrNameLst>
                                      </p:cBhvr>
                                      <p:tavLst>
                                        <p:tav tm="0">
                                          <p:val>
                                            <p:strVal val="#ppt_h"/>
                                          </p:val>
                                        </p:tav>
                                        <p:tav tm="100000">
                                          <p:val>
                                            <p:strVal val="#ppt_h"/>
                                          </p:val>
                                        </p:tav>
                                      </p:tavLst>
                                    </p:anim>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2000"/>
                                        <p:tgtEl>
                                          <p:spTgt spid="48"/>
                                        </p:tgtEl>
                                      </p:cBhvr>
                                    </p:animEffect>
                                    <p:anim calcmode="lin" valueType="num">
                                      <p:cBhvr>
                                        <p:cTn id="106" dur="2000" fill="hold"/>
                                        <p:tgtEl>
                                          <p:spTgt spid="48"/>
                                        </p:tgtEl>
                                        <p:attrNameLst>
                                          <p:attrName>ppt_w</p:attrName>
                                        </p:attrNameLst>
                                      </p:cBhvr>
                                      <p:tavLst>
                                        <p:tav tm="0" fmla="#ppt_w*sin(2.5*pi*$)">
                                          <p:val>
                                            <p:fltVal val="0"/>
                                          </p:val>
                                        </p:tav>
                                        <p:tav tm="100000">
                                          <p:val>
                                            <p:fltVal val="1"/>
                                          </p:val>
                                        </p:tav>
                                      </p:tavLst>
                                    </p:anim>
                                    <p:anim calcmode="lin" valueType="num">
                                      <p:cBhvr>
                                        <p:cTn id="107"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randombar(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34" grpId="0" animBg="1"/>
      <p:bldP spid="42" grpId="0" animBg="1"/>
      <p:bldP spid="43" grpId="0" animBg="1"/>
      <p:bldP spid="44" grpId="0" animBg="1"/>
      <p:bldP spid="45" grpId="0" animBg="1"/>
      <p:bldP spid="48" grpId="0" animBg="1"/>
      <p:bldP spid="49"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475544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GskyGE on Google Earth Mobile </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510363" y="941082"/>
            <a:ext cx="475521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Setup Google Earth App</a:t>
            </a:r>
          </a:p>
        </p:txBody>
      </p:sp>
      <p:pic>
        <p:nvPicPr>
          <p:cNvPr id="5122" name="Picture 2" descr="46363125-6142-498f-bf4b-47a15db306f2@ausprd01">
            <a:extLst>
              <a:ext uri="{FF2B5EF4-FFF2-40B4-BE49-F238E27FC236}">
                <a16:creationId xmlns:a16="http://schemas.microsoft.com/office/drawing/2014/main" id="{AA62067F-36E6-4D2A-A274-AB5576229D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7"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3FD0A94-EB71-4F2C-B028-04255B2C9427}"/>
              </a:ext>
            </a:extLst>
          </p:cNvPr>
          <p:cNvSpPr/>
          <p:nvPr/>
        </p:nvSpPr>
        <p:spPr>
          <a:xfrm>
            <a:off x="2012202" y="2350094"/>
            <a:ext cx="184067"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3" name="Picture 3" descr="b5f20d4f-6495-4905-95f7-16e609260ddb@ausprd01">
            <a:extLst>
              <a:ext uri="{FF2B5EF4-FFF2-40B4-BE49-F238E27FC236}">
                <a16:creationId xmlns:a16="http://schemas.microsoft.com/office/drawing/2014/main" id="{0B8F06A3-3B6F-4B33-BE25-4FB70D944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039"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B74CA4D2-AE1A-43B2-A046-D5D4635B85B3}"/>
              </a:ext>
            </a:extLst>
          </p:cNvPr>
          <p:cNvSpPr/>
          <p:nvPr/>
        </p:nvSpPr>
        <p:spPr>
          <a:xfrm>
            <a:off x="3835537" y="2358639"/>
            <a:ext cx="434019" cy="18800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24" name="Picture 4" descr="34153738-fcf1-4c41-aacb-15d9c0c0e2ba@ausprd01">
            <a:extLst>
              <a:ext uri="{FF2B5EF4-FFF2-40B4-BE49-F238E27FC236}">
                <a16:creationId xmlns:a16="http://schemas.microsoft.com/office/drawing/2014/main" id="{0712FBB0-941B-48CE-8200-B11AFADEC4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9564" y="1794617"/>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25" name="Picture 5" descr="f5aa6807-0aa1-4f08-a8fd-04e820b0ddd2@ausprd01">
            <a:extLst>
              <a:ext uri="{FF2B5EF4-FFF2-40B4-BE49-F238E27FC236}">
                <a16:creationId xmlns:a16="http://schemas.microsoft.com/office/drawing/2014/main" id="{F6FC576B-2430-4B94-8BB0-0FE271EA88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57120" y="1790834"/>
            <a:ext cx="1963431" cy="353417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96174591"/>
      </p:ext>
    </p:extLst>
  </p:cSld>
  <p:clrMapOvr>
    <a:masterClrMapping/>
  </p:clrMapOvr>
  <mc:AlternateContent xmlns:mc="http://schemas.openxmlformats.org/markup-compatibility/2006" xmlns:p14="http://schemas.microsoft.com/office/powerpoint/2010/main">
    <mc:Choice Requires="p14">
      <p:transition spd="slow" p14:dur="2000" advTm="19871"/>
    </mc:Choice>
    <mc:Fallback xmlns="">
      <p:transition spd="slow" advTm="19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2000"/>
                                        <p:tgtEl>
                                          <p:spTgt spid="26"/>
                                        </p:tgtEl>
                                      </p:cBhvr>
                                    </p:animEffect>
                                    <p:anim calcmode="lin" valueType="num">
                                      <p:cBhvr>
                                        <p:cTn id="25" dur="2000" fill="hold"/>
                                        <p:tgtEl>
                                          <p:spTgt spid="26"/>
                                        </p:tgtEl>
                                        <p:attrNameLst>
                                          <p:attrName>ppt_w</p:attrName>
                                        </p:attrNameLst>
                                      </p:cBhvr>
                                      <p:tavLst>
                                        <p:tav tm="0" fmla="#ppt_w*sin(2.5*pi*$)">
                                          <p:val>
                                            <p:fltVal val="0"/>
                                          </p:val>
                                        </p:tav>
                                        <p:tav tm="100000">
                                          <p:val>
                                            <p:fltVal val="1"/>
                                          </p:val>
                                        </p:tav>
                                      </p:tavLst>
                                    </p:anim>
                                    <p:anim calcmode="lin" valueType="num">
                                      <p:cBhvr>
                                        <p:cTn id="2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125"/>
                                        </p:tgtEl>
                                        <p:attrNameLst>
                                          <p:attrName>style.visibility</p:attrName>
                                        </p:attrNameLst>
                                      </p:cBhvr>
                                      <p:to>
                                        <p:strVal val="visible"/>
                                      </p:to>
                                    </p:set>
                                    <p:animEffect transition="in" filter="fade">
                                      <p:cBhvr>
                                        <p:cTn id="31" dur="500"/>
                                        <p:tgtEl>
                                          <p:spTgt spid="51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randombar(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End of Slides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3751368" y="941082"/>
            <a:ext cx="6273192"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GskyGE on Google Earth Mobile</a:t>
            </a:r>
          </a:p>
        </p:txBody>
      </p:sp>
      <p:sp>
        <p:nvSpPr>
          <p:cNvPr id="2" name="TextBox 1">
            <a:extLst>
              <a:ext uri="{FF2B5EF4-FFF2-40B4-BE49-F238E27FC236}">
                <a16:creationId xmlns:a16="http://schemas.microsoft.com/office/drawing/2014/main" id="{0C46AAF3-5A1A-47FF-A17D-1F53B9215876}"/>
              </a:ext>
            </a:extLst>
          </p:cNvPr>
          <p:cNvSpPr txBox="1"/>
          <p:nvPr/>
        </p:nvSpPr>
        <p:spPr>
          <a:xfrm>
            <a:off x="815019" y="1666430"/>
            <a:ext cx="3685443" cy="26161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This section describes the use of GskyGE on mobiles.</a:t>
            </a:r>
            <a:endParaRPr lang="en-AU" sz="1100">
              <a:latin typeface="Calibri" panose="020F0502020204030204" pitchFamily="34" charset="0"/>
              <a:cs typeface="Calibri" panose="020F0502020204030204" pitchFamily="34" charset="0"/>
            </a:endParaRPr>
          </a:p>
        </p:txBody>
      </p:sp>
      <p:pic>
        <p:nvPicPr>
          <p:cNvPr id="3075" name="Picture 3" descr="44409dba-c6d9-4f92-b83b-caf325e92885@ausprd01">
            <a:extLst>
              <a:ext uri="{FF2B5EF4-FFF2-40B4-BE49-F238E27FC236}">
                <a16:creationId xmlns:a16="http://schemas.microsoft.com/office/drawing/2014/main" id="{5F0E7131-E11E-4494-8404-5B279289E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565" y="1976005"/>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E969D28-65CC-4B86-961E-FFADF55583E4}"/>
              </a:ext>
            </a:extLst>
          </p:cNvPr>
          <p:cNvSpPr/>
          <p:nvPr/>
        </p:nvSpPr>
        <p:spPr>
          <a:xfrm>
            <a:off x="1273323" y="3367043"/>
            <a:ext cx="640935"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3766086A-A063-475E-A83C-81DD7267AD34}"/>
              </a:ext>
            </a:extLst>
          </p:cNvPr>
          <p:cNvSpPr/>
          <p:nvPr/>
        </p:nvSpPr>
        <p:spPr>
          <a:xfrm>
            <a:off x="1273323" y="3710389"/>
            <a:ext cx="640935" cy="1367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D23817A1-E025-4F41-BA59-CB643AF55628}"/>
              </a:ext>
            </a:extLst>
          </p:cNvPr>
          <p:cNvSpPr/>
          <p:nvPr/>
        </p:nvSpPr>
        <p:spPr>
          <a:xfrm>
            <a:off x="1469876" y="4337942"/>
            <a:ext cx="64093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0E390491-FD95-42DD-9B61-841E85474448}"/>
              </a:ext>
            </a:extLst>
          </p:cNvPr>
          <p:cNvSpPr/>
          <p:nvPr/>
        </p:nvSpPr>
        <p:spPr>
          <a:xfrm>
            <a:off x="1112960" y="4585258"/>
            <a:ext cx="1368000"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6" name="Picture 4" descr="ad1e8636-7cf3-4ffc-b834-9a1a1acddeec@ausprd01">
            <a:extLst>
              <a:ext uri="{FF2B5EF4-FFF2-40B4-BE49-F238E27FC236}">
                <a16:creationId xmlns:a16="http://schemas.microsoft.com/office/drawing/2014/main" id="{53AC7017-A65F-4EBF-ABA1-56902FBEE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0718" y="1976004"/>
            <a:ext cx="2068911" cy="372404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0429A0C0-973F-46E4-859D-2FD1EB4645DA}"/>
              </a:ext>
            </a:extLst>
          </p:cNvPr>
          <p:cNvSpPr/>
          <p:nvPr/>
        </p:nvSpPr>
        <p:spPr>
          <a:xfrm>
            <a:off x="3451274" y="4629663"/>
            <a:ext cx="1027798"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7" name="Picture 5" descr="c683de57-2a8f-4899-bc1c-0fce41e2d807@ausprd01">
            <a:extLst>
              <a:ext uri="{FF2B5EF4-FFF2-40B4-BE49-F238E27FC236}">
                <a16:creationId xmlns:a16="http://schemas.microsoft.com/office/drawing/2014/main" id="{99A41EB0-3946-4D8A-95FD-C9C1C55CEA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7672" y="1976004"/>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3078" name="Picture 6" descr="9dda49a3-7c43-4cc5-9812-ea03e260950e@ausprd01">
            <a:extLst>
              <a:ext uri="{FF2B5EF4-FFF2-40B4-BE49-F238E27FC236}">
                <a16:creationId xmlns:a16="http://schemas.microsoft.com/office/drawing/2014/main" id="{DEECB1E1-FDEB-498A-A226-923BB8074C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813" y="1976005"/>
            <a:ext cx="2068911" cy="37240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DB85FDC9-4B8D-44F7-A3AE-D43335F6F504}"/>
              </a:ext>
            </a:extLst>
          </p:cNvPr>
          <p:cNvSpPr/>
          <p:nvPr/>
        </p:nvSpPr>
        <p:spPr>
          <a:xfrm>
            <a:off x="7355817" y="2997416"/>
            <a:ext cx="638182"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79" name="Picture 7" descr="319cfb3a-e642-4935-88b6-5defd0fece9c@ausprd01">
            <a:extLst>
              <a:ext uri="{FF2B5EF4-FFF2-40B4-BE49-F238E27FC236}">
                <a16:creationId xmlns:a16="http://schemas.microsoft.com/office/drawing/2014/main" id="{EECE9B59-E52D-4AE6-9D04-9AB15E1168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4626" y="1965662"/>
            <a:ext cx="2076098" cy="37369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AAA50D44-8400-4E1E-896C-AF89F7649D39}"/>
              </a:ext>
            </a:extLst>
          </p:cNvPr>
          <p:cNvSpPr/>
          <p:nvPr/>
        </p:nvSpPr>
        <p:spPr>
          <a:xfrm>
            <a:off x="7562499" y="2608824"/>
            <a:ext cx="479475"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80" name="Picture 8" descr="89ed8604-66d0-4a8b-9b38-819088305860@ausprd01">
            <a:extLst>
              <a:ext uri="{FF2B5EF4-FFF2-40B4-BE49-F238E27FC236}">
                <a16:creationId xmlns:a16="http://schemas.microsoft.com/office/drawing/2014/main" id="{76464371-82E9-43EB-8E37-C50229B7D5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41014" y="1965662"/>
            <a:ext cx="2076098" cy="373697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0BF8DB91-6108-4E27-94B9-C8CBEDD6ED64}"/>
              </a:ext>
            </a:extLst>
          </p:cNvPr>
          <p:cNvSpPr/>
          <p:nvPr/>
        </p:nvSpPr>
        <p:spPr>
          <a:xfrm>
            <a:off x="9034870" y="252507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9" descr="30960d94-af4a-4f2d-8279-99079a18b1b3@ausprd01">
            <a:extLst>
              <a:ext uri="{FF2B5EF4-FFF2-40B4-BE49-F238E27FC236}">
                <a16:creationId xmlns:a16="http://schemas.microsoft.com/office/drawing/2014/main" id="{D50F1FCC-2594-4037-9A3F-CFD30DF265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04dfd7cb-5930-4b24-bb0f-3a1e22d1d0f6@ausprd01">
            <a:extLst>
              <a:ext uri="{FF2B5EF4-FFF2-40B4-BE49-F238E27FC236}">
                <a16:creationId xmlns:a16="http://schemas.microsoft.com/office/drawing/2014/main" id="{A7E9900F-04C8-416C-B3DA-2756D0FC3E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341015" y="1965663"/>
            <a:ext cx="2074656"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a:extLst>
              <a:ext uri="{FF2B5EF4-FFF2-40B4-BE49-F238E27FC236}">
                <a16:creationId xmlns:a16="http://schemas.microsoft.com/office/drawing/2014/main" id="{8CD423C5-3D54-48A4-815D-AE2A36724467}"/>
              </a:ext>
            </a:extLst>
          </p:cNvPr>
          <p:cNvSpPr/>
          <p:nvPr/>
        </p:nvSpPr>
        <p:spPr>
          <a:xfrm>
            <a:off x="7277016" y="2470617"/>
            <a:ext cx="270650" cy="2422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83" name="Picture 11" descr="6ca66357-e0e7-4e42-8507-6f885048c01e@ausprd01">
            <a:extLst>
              <a:ext uri="{FF2B5EF4-FFF2-40B4-BE49-F238E27FC236}">
                <a16:creationId xmlns:a16="http://schemas.microsoft.com/office/drawing/2014/main" id="{459161DA-9862-4C4F-B2C9-45A43132F8F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24626" y="1965662"/>
            <a:ext cx="2074657" cy="3734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a:extLst>
              <a:ext uri="{FF2B5EF4-FFF2-40B4-BE49-F238E27FC236}">
                <a16:creationId xmlns:a16="http://schemas.microsoft.com/office/drawing/2014/main" id="{A554C838-F0F2-4EDA-A254-44A8032600EB}"/>
              </a:ext>
            </a:extLst>
          </p:cNvPr>
          <p:cNvSpPr/>
          <p:nvPr/>
        </p:nvSpPr>
        <p:spPr>
          <a:xfrm>
            <a:off x="9050632" y="2158245"/>
            <a:ext cx="184857"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12423BCE-FCED-41A1-AC7B-C51892B68840}"/>
              </a:ext>
            </a:extLst>
          </p:cNvPr>
          <p:cNvSpPr/>
          <p:nvPr/>
        </p:nvSpPr>
        <p:spPr>
          <a:xfrm>
            <a:off x="7224626" y="2392812"/>
            <a:ext cx="2068911" cy="444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878DA7BC-7F97-439C-9610-84EC7458894B}"/>
              </a:ext>
            </a:extLst>
          </p:cNvPr>
          <p:cNvSpPr/>
          <p:nvPr/>
        </p:nvSpPr>
        <p:spPr>
          <a:xfrm>
            <a:off x="5129532" y="2158245"/>
            <a:ext cx="203343" cy="1504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48922354"/>
      </p:ext>
    </p:extLst>
  </p:cSld>
  <p:clrMapOvr>
    <a:masterClrMapping/>
  </p:clrMapOvr>
  <mc:AlternateContent xmlns:mc="http://schemas.openxmlformats.org/markup-compatibility/2006" xmlns:p14="http://schemas.microsoft.com/office/powerpoint/2010/main">
    <mc:Choice Requires="p14">
      <p:transition spd="slow" p14:dur="2000" advTm="51495"/>
    </mc:Choice>
    <mc:Fallback xmlns="">
      <p:transition spd="slow" advTm="514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5"/>
                                        </p:tgtEl>
                                        <p:attrNameLst>
                                          <p:attrName>style.visibility</p:attrName>
                                        </p:attrNameLst>
                                      </p:cBhvr>
                                      <p:to>
                                        <p:strVal val="visible"/>
                                      </p:to>
                                    </p:set>
                                    <p:animEffect transition="in" filter="fade">
                                      <p:cBhvr>
                                        <p:cTn id="7" dur="500"/>
                                        <p:tgtEl>
                                          <p:spTgt spid="307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000"/>
                                        <p:tgtEl>
                                          <p:spTgt spid="4"/>
                                        </p:tgtEl>
                                      </p:cBhvr>
                                    </p:animEffect>
                                    <p:anim calcmode="lin" valueType="num">
                                      <p:cBhvr>
                                        <p:cTn id="13" dur="2000" fill="hold"/>
                                        <p:tgtEl>
                                          <p:spTgt spid="4"/>
                                        </p:tgtEl>
                                        <p:attrNameLst>
                                          <p:attrName>ppt_w</p:attrName>
                                        </p:attrNameLst>
                                      </p:cBhvr>
                                      <p:tavLst>
                                        <p:tav tm="0" fmla="#ppt_w*sin(2.5*pi*$)">
                                          <p:val>
                                            <p:fltVal val="0"/>
                                          </p:val>
                                        </p:tav>
                                        <p:tav tm="100000">
                                          <p:val>
                                            <p:fltVal val="1"/>
                                          </p:val>
                                        </p:tav>
                                      </p:tavLst>
                                    </p:anim>
                                    <p:anim calcmode="lin" valueType="num">
                                      <p:cBhvr>
                                        <p:cTn id="14"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000"/>
                                        <p:tgtEl>
                                          <p:spTgt spid="20"/>
                                        </p:tgtEl>
                                      </p:cBhvr>
                                    </p:animEffect>
                                    <p:anim calcmode="lin" valueType="num">
                                      <p:cBhvr>
                                        <p:cTn id="20" dur="2000" fill="hold"/>
                                        <p:tgtEl>
                                          <p:spTgt spid="20"/>
                                        </p:tgtEl>
                                        <p:attrNameLst>
                                          <p:attrName>ppt_w</p:attrName>
                                        </p:attrNameLst>
                                      </p:cBhvr>
                                      <p:tavLst>
                                        <p:tav tm="0" fmla="#ppt_w*sin(2.5*pi*$)">
                                          <p:val>
                                            <p:fltVal val="0"/>
                                          </p:val>
                                        </p:tav>
                                        <p:tav tm="100000">
                                          <p:val>
                                            <p:fltVal val="1"/>
                                          </p:val>
                                        </p:tav>
                                      </p:tavLst>
                                    </p:anim>
                                    <p:anim calcmode="lin" valueType="num">
                                      <p:cBhvr>
                                        <p:cTn id="2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45"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000"/>
                                        <p:tgtEl>
                                          <p:spTgt spid="21"/>
                                        </p:tgtEl>
                                      </p:cBhvr>
                                    </p:animEffect>
                                    <p:anim calcmode="lin" valueType="num">
                                      <p:cBhvr>
                                        <p:cTn id="27" dur="2000" fill="hold"/>
                                        <p:tgtEl>
                                          <p:spTgt spid="21"/>
                                        </p:tgtEl>
                                        <p:attrNameLst>
                                          <p:attrName>ppt_w</p:attrName>
                                        </p:attrNameLst>
                                      </p:cBhvr>
                                      <p:tavLst>
                                        <p:tav tm="0" fmla="#ppt_w*sin(2.5*pi*$)">
                                          <p:val>
                                            <p:fltVal val="0"/>
                                          </p:val>
                                        </p:tav>
                                        <p:tav tm="100000">
                                          <p:val>
                                            <p:fltVal val="1"/>
                                          </p:val>
                                        </p:tav>
                                      </p:tavLst>
                                    </p:anim>
                                    <p:anim calcmode="lin" valueType="num">
                                      <p:cBhvr>
                                        <p:cTn id="28"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5"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2000"/>
                                        <p:tgtEl>
                                          <p:spTgt spid="23"/>
                                        </p:tgtEl>
                                      </p:cBhvr>
                                    </p:animEffect>
                                    <p:anim calcmode="lin" valueType="num">
                                      <p:cBhvr>
                                        <p:cTn id="34" dur="2000" fill="hold"/>
                                        <p:tgtEl>
                                          <p:spTgt spid="23"/>
                                        </p:tgtEl>
                                        <p:attrNameLst>
                                          <p:attrName>ppt_w</p:attrName>
                                        </p:attrNameLst>
                                      </p:cBhvr>
                                      <p:tavLst>
                                        <p:tav tm="0" fmla="#ppt_w*sin(2.5*pi*$)">
                                          <p:val>
                                            <p:fltVal val="0"/>
                                          </p:val>
                                        </p:tav>
                                        <p:tav tm="100000">
                                          <p:val>
                                            <p:fltVal val="1"/>
                                          </p:val>
                                        </p:tav>
                                      </p:tavLst>
                                    </p:anim>
                                    <p:anim calcmode="lin" valueType="num">
                                      <p:cBhvr>
                                        <p:cTn id="35"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76"/>
                                        </p:tgtEl>
                                        <p:attrNameLst>
                                          <p:attrName>style.visibility</p:attrName>
                                        </p:attrNameLst>
                                      </p:cBhvr>
                                      <p:to>
                                        <p:strVal val="visible"/>
                                      </p:to>
                                    </p:set>
                                    <p:animEffect transition="in" filter="fade">
                                      <p:cBhvr>
                                        <p:cTn id="40" dur="500"/>
                                        <p:tgtEl>
                                          <p:spTgt spid="3076"/>
                                        </p:tgtEl>
                                      </p:cBhvr>
                                    </p:animEffect>
                                  </p:childTnLst>
                                </p:cTn>
                              </p:par>
                            </p:childTnLst>
                          </p:cTn>
                        </p:par>
                      </p:childTnLst>
                    </p:cTn>
                  </p:par>
                  <p:par>
                    <p:cTn id="41" fill="hold">
                      <p:stCondLst>
                        <p:cond delay="indefinite"/>
                      </p:stCondLst>
                      <p:childTnLst>
                        <p:par>
                          <p:cTn id="42" fill="hold">
                            <p:stCondLst>
                              <p:cond delay="0"/>
                            </p:stCondLst>
                            <p:childTnLst>
                              <p:par>
                                <p:cTn id="43" presetID="45"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2000"/>
                                        <p:tgtEl>
                                          <p:spTgt spid="24"/>
                                        </p:tgtEl>
                                      </p:cBhvr>
                                    </p:animEffect>
                                    <p:anim calcmode="lin" valueType="num">
                                      <p:cBhvr>
                                        <p:cTn id="46" dur="2000" fill="hold"/>
                                        <p:tgtEl>
                                          <p:spTgt spid="24"/>
                                        </p:tgtEl>
                                        <p:attrNameLst>
                                          <p:attrName>ppt_w</p:attrName>
                                        </p:attrNameLst>
                                      </p:cBhvr>
                                      <p:tavLst>
                                        <p:tav tm="0" fmla="#ppt_w*sin(2.5*pi*$)">
                                          <p:val>
                                            <p:fltVal val="0"/>
                                          </p:val>
                                        </p:tav>
                                        <p:tav tm="100000">
                                          <p:val>
                                            <p:fltVal val="1"/>
                                          </p:val>
                                        </p:tav>
                                      </p:tavLst>
                                    </p:anim>
                                    <p:anim calcmode="lin" valueType="num">
                                      <p:cBhvr>
                                        <p:cTn id="4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077"/>
                                        </p:tgtEl>
                                        <p:attrNameLst>
                                          <p:attrName>style.visibility</p:attrName>
                                        </p:attrNameLst>
                                      </p:cBhvr>
                                      <p:to>
                                        <p:strVal val="visible"/>
                                      </p:to>
                                    </p:set>
                                    <p:animEffect transition="in" filter="fade">
                                      <p:cBhvr>
                                        <p:cTn id="52" dur="500"/>
                                        <p:tgtEl>
                                          <p:spTgt spid="3077"/>
                                        </p:tgtEl>
                                      </p:cBhvr>
                                    </p:animEffect>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000"/>
                                        <p:tgtEl>
                                          <p:spTgt spid="39"/>
                                        </p:tgtEl>
                                      </p:cBhvr>
                                    </p:animEffect>
                                    <p:anim calcmode="lin" valueType="num">
                                      <p:cBhvr>
                                        <p:cTn id="58" dur="2000" fill="hold"/>
                                        <p:tgtEl>
                                          <p:spTgt spid="39"/>
                                        </p:tgtEl>
                                        <p:attrNameLst>
                                          <p:attrName>ppt_w</p:attrName>
                                        </p:attrNameLst>
                                      </p:cBhvr>
                                      <p:tavLst>
                                        <p:tav tm="0" fmla="#ppt_w*sin(2.5*pi*$)">
                                          <p:val>
                                            <p:fltVal val="0"/>
                                          </p:val>
                                        </p:tav>
                                        <p:tav tm="100000">
                                          <p:val>
                                            <p:fltVal val="1"/>
                                          </p:val>
                                        </p:tav>
                                      </p:tavLst>
                                    </p:anim>
                                    <p:anim calcmode="lin" valueType="num">
                                      <p:cBhvr>
                                        <p:cTn id="5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3078"/>
                                        </p:tgtEl>
                                        <p:attrNameLst>
                                          <p:attrName>style.visibility</p:attrName>
                                        </p:attrNameLst>
                                      </p:cBhvr>
                                      <p:to>
                                        <p:strVal val="visible"/>
                                      </p:to>
                                    </p:set>
                                    <p:animEffect transition="in" filter="fade">
                                      <p:cBhvr>
                                        <p:cTn id="64" dur="500"/>
                                        <p:tgtEl>
                                          <p:spTgt spid="3078"/>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2000"/>
                                        <p:tgtEl>
                                          <p:spTgt spid="27"/>
                                        </p:tgtEl>
                                      </p:cBhvr>
                                    </p:animEffect>
                                    <p:anim calcmode="lin" valueType="num">
                                      <p:cBhvr>
                                        <p:cTn id="70" dur="2000" fill="hold"/>
                                        <p:tgtEl>
                                          <p:spTgt spid="27"/>
                                        </p:tgtEl>
                                        <p:attrNameLst>
                                          <p:attrName>ppt_w</p:attrName>
                                        </p:attrNameLst>
                                      </p:cBhvr>
                                      <p:tavLst>
                                        <p:tav tm="0" fmla="#ppt_w*sin(2.5*pi*$)">
                                          <p:val>
                                            <p:fltVal val="0"/>
                                          </p:val>
                                        </p:tav>
                                        <p:tav tm="100000">
                                          <p:val>
                                            <p:fltVal val="1"/>
                                          </p:val>
                                        </p:tav>
                                      </p:tavLst>
                                    </p:anim>
                                    <p:anim calcmode="lin" valueType="num">
                                      <p:cBhvr>
                                        <p:cTn id="71"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079"/>
                                        </p:tgtEl>
                                        <p:attrNameLst>
                                          <p:attrName>style.visibility</p:attrName>
                                        </p:attrNameLst>
                                      </p:cBhvr>
                                      <p:to>
                                        <p:strVal val="visible"/>
                                      </p:to>
                                    </p:set>
                                    <p:animEffect transition="in" filter="fade">
                                      <p:cBhvr>
                                        <p:cTn id="76" dur="500"/>
                                        <p:tgtEl>
                                          <p:spTgt spid="3079"/>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2000"/>
                                        <p:tgtEl>
                                          <p:spTgt spid="29"/>
                                        </p:tgtEl>
                                      </p:cBhvr>
                                    </p:animEffect>
                                    <p:anim calcmode="lin" valueType="num">
                                      <p:cBhvr>
                                        <p:cTn id="82" dur="2000" fill="hold"/>
                                        <p:tgtEl>
                                          <p:spTgt spid="29"/>
                                        </p:tgtEl>
                                        <p:attrNameLst>
                                          <p:attrName>ppt_w</p:attrName>
                                        </p:attrNameLst>
                                      </p:cBhvr>
                                      <p:tavLst>
                                        <p:tav tm="0" fmla="#ppt_w*sin(2.5*pi*$)">
                                          <p:val>
                                            <p:fltVal val="0"/>
                                          </p:val>
                                        </p:tav>
                                        <p:tav tm="100000">
                                          <p:val>
                                            <p:fltVal val="1"/>
                                          </p:val>
                                        </p:tav>
                                      </p:tavLst>
                                    </p:anim>
                                    <p:anim calcmode="lin" valueType="num">
                                      <p:cBhvr>
                                        <p:cTn id="83"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080"/>
                                        </p:tgtEl>
                                        <p:attrNameLst>
                                          <p:attrName>style.visibility</p:attrName>
                                        </p:attrNameLst>
                                      </p:cBhvr>
                                      <p:to>
                                        <p:strVal val="visible"/>
                                      </p:to>
                                    </p:set>
                                    <p:animEffect transition="in" filter="fade">
                                      <p:cBhvr>
                                        <p:cTn id="88" dur="500"/>
                                        <p:tgtEl>
                                          <p:spTgt spid="3080"/>
                                        </p:tgtEl>
                                      </p:cBhvr>
                                    </p:animEffect>
                                  </p:childTnLst>
                                </p:cTn>
                              </p:par>
                            </p:childTnLst>
                          </p:cTn>
                        </p:par>
                      </p:childTnLst>
                    </p:cTn>
                  </p:par>
                  <p:par>
                    <p:cTn id="89" fill="hold">
                      <p:stCondLst>
                        <p:cond delay="indefinite"/>
                      </p:stCondLst>
                      <p:childTnLst>
                        <p:par>
                          <p:cTn id="90" fill="hold">
                            <p:stCondLst>
                              <p:cond delay="0"/>
                            </p:stCondLst>
                            <p:childTnLst>
                              <p:par>
                                <p:cTn id="91" presetID="45" presetClass="entr" presetSubtype="0" fill="hold" grpId="0" nodeType="clickEffect">
                                  <p:stCondLst>
                                    <p:cond delay="0"/>
                                  </p:stCondLst>
                                  <p:childTnLst>
                                    <p:set>
                                      <p:cBhvr>
                                        <p:cTn id="92" dur="1" fill="hold">
                                          <p:stCondLst>
                                            <p:cond delay="0"/>
                                          </p:stCondLst>
                                        </p:cTn>
                                        <p:tgtEl>
                                          <p:spTgt spid="32"/>
                                        </p:tgtEl>
                                        <p:attrNameLst>
                                          <p:attrName>style.visibility</p:attrName>
                                        </p:attrNameLst>
                                      </p:cBhvr>
                                      <p:to>
                                        <p:strVal val="visible"/>
                                      </p:to>
                                    </p:set>
                                    <p:animEffect transition="in" filter="fade">
                                      <p:cBhvr>
                                        <p:cTn id="93" dur="2000"/>
                                        <p:tgtEl>
                                          <p:spTgt spid="32"/>
                                        </p:tgtEl>
                                      </p:cBhvr>
                                    </p:animEffect>
                                    <p:anim calcmode="lin" valueType="num">
                                      <p:cBhvr>
                                        <p:cTn id="94" dur="2000" fill="hold"/>
                                        <p:tgtEl>
                                          <p:spTgt spid="32"/>
                                        </p:tgtEl>
                                        <p:attrNameLst>
                                          <p:attrName>ppt_w</p:attrName>
                                        </p:attrNameLst>
                                      </p:cBhvr>
                                      <p:tavLst>
                                        <p:tav tm="0" fmla="#ppt_w*sin(2.5*pi*$)">
                                          <p:val>
                                            <p:fltVal val="0"/>
                                          </p:val>
                                        </p:tav>
                                        <p:tav tm="100000">
                                          <p:val>
                                            <p:fltVal val="1"/>
                                          </p:val>
                                        </p:tav>
                                      </p:tavLst>
                                    </p:anim>
                                    <p:anim calcmode="lin" valueType="num">
                                      <p:cBhvr>
                                        <p:cTn id="95"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082"/>
                                        </p:tgtEl>
                                        <p:attrNameLst>
                                          <p:attrName>style.visibility</p:attrName>
                                        </p:attrNameLst>
                                      </p:cBhvr>
                                      <p:to>
                                        <p:strVal val="visible"/>
                                      </p:to>
                                    </p:set>
                                    <p:animEffect transition="in" filter="fade">
                                      <p:cBhvr>
                                        <p:cTn id="105" dur="500"/>
                                        <p:tgtEl>
                                          <p:spTgt spid="3082"/>
                                        </p:tgtEl>
                                      </p:cBhvr>
                                    </p:animEffect>
                                  </p:childTnLst>
                                </p:cTn>
                              </p:par>
                            </p:childTnLst>
                          </p:cTn>
                        </p:par>
                      </p:childTnLst>
                    </p:cTn>
                  </p:par>
                  <p:par>
                    <p:cTn id="106" fill="hold">
                      <p:stCondLst>
                        <p:cond delay="indefinite"/>
                      </p:stCondLst>
                      <p:childTnLst>
                        <p:par>
                          <p:cTn id="107" fill="hold">
                            <p:stCondLst>
                              <p:cond delay="0"/>
                            </p:stCondLst>
                            <p:childTnLst>
                              <p:par>
                                <p:cTn id="108" presetID="45" presetClass="entr" presetSubtype="0" fill="hold" grpId="0" nodeType="clickEffect">
                                  <p:stCondLst>
                                    <p:cond delay="0"/>
                                  </p:stCondLst>
                                  <p:childTnLst>
                                    <p:set>
                                      <p:cBhvr>
                                        <p:cTn id="109" dur="1" fill="hold">
                                          <p:stCondLst>
                                            <p:cond delay="0"/>
                                          </p:stCondLst>
                                        </p:cTn>
                                        <p:tgtEl>
                                          <p:spTgt spid="35"/>
                                        </p:tgtEl>
                                        <p:attrNameLst>
                                          <p:attrName>style.visibility</p:attrName>
                                        </p:attrNameLst>
                                      </p:cBhvr>
                                      <p:to>
                                        <p:strVal val="visible"/>
                                      </p:to>
                                    </p:set>
                                    <p:animEffect transition="in" filter="fade">
                                      <p:cBhvr>
                                        <p:cTn id="110" dur="2000"/>
                                        <p:tgtEl>
                                          <p:spTgt spid="35"/>
                                        </p:tgtEl>
                                      </p:cBhvr>
                                    </p:animEffect>
                                    <p:anim calcmode="lin" valueType="num">
                                      <p:cBhvr>
                                        <p:cTn id="111" dur="2000" fill="hold"/>
                                        <p:tgtEl>
                                          <p:spTgt spid="35"/>
                                        </p:tgtEl>
                                        <p:attrNameLst>
                                          <p:attrName>ppt_w</p:attrName>
                                        </p:attrNameLst>
                                      </p:cBhvr>
                                      <p:tavLst>
                                        <p:tav tm="0" fmla="#ppt_w*sin(2.5*pi*$)">
                                          <p:val>
                                            <p:fltVal val="0"/>
                                          </p:val>
                                        </p:tav>
                                        <p:tav tm="100000">
                                          <p:val>
                                            <p:fltVal val="1"/>
                                          </p:val>
                                        </p:tav>
                                      </p:tavLst>
                                    </p:anim>
                                    <p:anim calcmode="lin" valueType="num">
                                      <p:cBhvr>
                                        <p:cTn id="112"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3083"/>
                                        </p:tgtEl>
                                        <p:attrNameLst>
                                          <p:attrName>style.visibility</p:attrName>
                                        </p:attrNameLst>
                                      </p:cBhvr>
                                      <p:to>
                                        <p:strVal val="visible"/>
                                      </p:to>
                                    </p:set>
                                    <p:animEffect transition="in" filter="fade">
                                      <p:cBhvr>
                                        <p:cTn id="117" dur="500"/>
                                        <p:tgtEl>
                                          <p:spTgt spid="3083"/>
                                        </p:tgtEl>
                                      </p:cBhvr>
                                    </p:animEffect>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000"/>
                                        <p:tgtEl>
                                          <p:spTgt spid="37"/>
                                        </p:tgtEl>
                                      </p:cBhvr>
                                    </p:animEffect>
                                    <p:anim calcmode="lin" valueType="num">
                                      <p:cBhvr>
                                        <p:cTn id="123" dur="2000" fill="hold"/>
                                        <p:tgtEl>
                                          <p:spTgt spid="37"/>
                                        </p:tgtEl>
                                        <p:attrNameLst>
                                          <p:attrName>ppt_w</p:attrName>
                                        </p:attrNameLst>
                                      </p:cBhvr>
                                      <p:tavLst>
                                        <p:tav tm="0" fmla="#ppt_w*sin(2.5*pi*$)">
                                          <p:val>
                                            <p:fltVal val="0"/>
                                          </p:val>
                                        </p:tav>
                                        <p:tav tm="100000">
                                          <p:val>
                                            <p:fltVal val="1"/>
                                          </p:val>
                                        </p:tav>
                                      </p:tavLst>
                                    </p:anim>
                                    <p:anim calcmode="lin" valueType="num">
                                      <p:cBhvr>
                                        <p:cTn id="124"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6"/>
                                        </p:tgtEl>
                                        <p:attrNameLst>
                                          <p:attrName>style.visibility</p:attrName>
                                        </p:attrNameLst>
                                      </p:cBhvr>
                                      <p:to>
                                        <p:strVal val="visible"/>
                                      </p:to>
                                    </p:set>
                                    <p:animEffect transition="in" filter="fade">
                                      <p:cBhvr>
                                        <p:cTn id="129" dur="500"/>
                                        <p:tgtEl>
                                          <p:spTgt spid="6"/>
                                        </p:tgtEl>
                                      </p:cBhvr>
                                    </p:animEffect>
                                  </p:childTnLst>
                                </p:cTn>
                              </p:par>
                            </p:childTnLst>
                          </p:cTn>
                        </p:par>
                      </p:childTnLst>
                    </p:cTn>
                  </p:par>
                  <p:par>
                    <p:cTn id="130" fill="hold">
                      <p:stCondLst>
                        <p:cond delay="indefinite"/>
                      </p:stCondLst>
                      <p:childTnLst>
                        <p:par>
                          <p:cTn id="131" fill="hold">
                            <p:stCondLst>
                              <p:cond delay="0"/>
                            </p:stCondLst>
                            <p:childTnLst>
                              <p:par>
                                <p:cTn id="132" presetID="14" presetClass="entr" presetSubtype="10" fill="hold" grpId="0" nodeType="click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randombar(horizontal)">
                                      <p:cBhvr>
                                        <p:cTn id="1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0" grpId="0" animBg="1"/>
      <p:bldP spid="21" grpId="0" animBg="1"/>
      <p:bldP spid="23" grpId="0" animBg="1"/>
      <p:bldP spid="24" grpId="0" animBg="1"/>
      <p:bldP spid="27" grpId="0" animBg="1"/>
      <p:bldP spid="29" grpId="0" animBg="1"/>
      <p:bldP spid="32" grpId="0" animBg="1"/>
      <p:bldP spid="35" grpId="0" animBg="1"/>
      <p:bldP spid="37" grpId="0" animBg="1"/>
      <p:bldP spid="6" grpId="0" animBg="1"/>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471"/>
    </mc:Choice>
    <mc:Fallback xmlns="">
      <p:transition spd="slow" advTm="547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938719"/>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3"/>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4"/>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While it has many new features, it lacks some that are in GE. Of these, the main missing item is a WMS facility. Unlike GE which can take a WMS server URL (e.g. GSKY server) and display the layers, GEWeb lacks this feature. It uses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 static images. This facility is experimental and was included so that users could import the maps saved in GE.</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272054"/>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But it is browser-dependent</a:t>
            </a:r>
            <a:r>
              <a:rPr lang="en-US" sz="1100">
                <a:solidFill>
                  <a:srgbClr val="333333"/>
                </a:solidFill>
                <a:latin typeface="Calibri" panose="020F0502020204030204" pitchFamily="34" charset="0"/>
                <a:cs typeface="Calibri" panose="020F0502020204030204" pitchFamily="34" charset="0"/>
              </a:rPr>
              <a:t> </a:t>
            </a:r>
            <a:r>
              <a:rPr lang="en-US" sz="1100" b="0" i="0">
                <a:solidFill>
                  <a:srgbClr val="333333"/>
                </a:solidFill>
                <a:effectLst/>
                <a:latin typeface="Calibri" panose="020F0502020204030204" pitchFamily="34" charset="0"/>
                <a:cs typeface="Calibri" panose="020F0502020204030204" pitchFamily="34" charset="0"/>
              </a:rPr>
              <a:t>and currently works only in Google Chrome</a:t>
            </a:r>
            <a:r>
              <a:rPr lang="en-US" sz="1100">
                <a:solidFill>
                  <a:srgbClr val="333333"/>
                </a:solidFill>
                <a:latin typeface="Calibri" panose="020F0502020204030204" pitchFamily="34" charset="0"/>
                <a:cs typeface="Calibri" panose="020F0502020204030204" pitchFamily="34" charset="0"/>
              </a:rPr>
              <a:t>. There is a mobile app as well.</a:t>
            </a:r>
            <a:endParaRPr lang="en-US" sz="1100" b="0" i="0">
              <a:solidFill>
                <a:srgbClr val="333333"/>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754483"/>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no way, as yet, to add this by us. Hence, only the latest time slice can be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2-6 are for developers. Slides 7 -14 form the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06190"/>
            <a:ext cx="5853793" cy="1308050"/>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With GEWeb one can display a layer using KML which can take a ‘TIME=‘ parameter. To generate the KML one must know the Lat/Lon coordinates of the region and the layer name. A call to the GSKY server can be made as follows. It will display a static image corresponding to the GSKY layer and coordinates.</a:t>
            </a:r>
          </a:p>
          <a:p>
            <a:pPr algn="just"/>
            <a:endParaRPr lang="en-US" sz="1100">
              <a:solidFill>
                <a:srgbClr val="333333"/>
              </a:solidFill>
              <a:latin typeface="Calibri" panose="020F0502020204030204" pitchFamily="34" charset="0"/>
              <a:cs typeface="Calibri" panose="020F0502020204030204" pitchFamily="34" charset="0"/>
            </a:endParaRPr>
          </a:p>
          <a:p>
            <a:pPr algn="just"/>
            <a:r>
              <a:rPr lang="en-AU" sz="800" i="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total_cover&amp;amp;STYLES=default&amp;amp;TRANSPARENT=TRUE&amp;amp;FORMAT=image/png&amp;amp;BBOX=112.324219,-44.087585,153.984375,-10.919618&amp;amp;TIME=2001-01-01T00:00:00.000Z</a:t>
            </a:r>
            <a:endParaRPr lang="en-AU" sz="1100" i="1">
              <a:latin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2FDCF39F-6C38-4ECB-A9CB-AEDD9D5825F2}"/>
              </a:ext>
            </a:extLst>
          </p:cNvPr>
          <p:cNvGrpSpPr/>
          <p:nvPr/>
        </p:nvGrpSpPr>
        <p:grpSpPr>
          <a:xfrm>
            <a:off x="6751734" y="1061358"/>
            <a:ext cx="2237144" cy="1688286"/>
            <a:chOff x="6751734" y="1061358"/>
            <a:chExt cx="2237144" cy="1688286"/>
          </a:xfrm>
        </p:grpSpPr>
        <p:pic>
          <p:nvPicPr>
            <p:cNvPr id="10" name="Picture 9">
              <a:extLst>
                <a:ext uri="{FF2B5EF4-FFF2-40B4-BE49-F238E27FC236}">
                  <a16:creationId xmlns:a16="http://schemas.microsoft.com/office/drawing/2014/main" id="{BB6F68FF-A828-452B-9FAD-B6F986BF8827}"/>
                </a:ext>
              </a:extLst>
            </p:cNvPr>
            <p:cNvPicPr>
              <a:picLocks noChangeAspect="1"/>
            </p:cNvPicPr>
            <p:nvPr/>
          </p:nvPicPr>
          <p:blipFill>
            <a:blip r:embed="rId5"/>
            <a:stretch>
              <a:fillRect/>
            </a:stretch>
          </p:blipFill>
          <p:spPr>
            <a:xfrm>
              <a:off x="6824498" y="1061358"/>
              <a:ext cx="2164380" cy="1688286"/>
            </a:xfrm>
            <a:prstGeom prst="rect">
              <a:avLst/>
            </a:prstGeom>
            <a:ln w="3175">
              <a:solidFill>
                <a:schemeClr val="tx1"/>
              </a:solidFill>
            </a:ln>
          </p:spPr>
        </p:pic>
        <p:sp>
          <p:nvSpPr>
            <p:cNvPr id="12" name="TextBox 11">
              <a:extLst>
                <a:ext uri="{FF2B5EF4-FFF2-40B4-BE49-F238E27FC236}">
                  <a16:creationId xmlns:a16="http://schemas.microsoft.com/office/drawing/2014/main" id="{C4837BC1-A9A0-478B-AAFA-D86F0427ED68}"/>
                </a:ext>
              </a:extLst>
            </p:cNvPr>
            <p:cNvSpPr txBox="1"/>
            <p:nvPr/>
          </p:nvSpPr>
          <p:spPr>
            <a:xfrm>
              <a:off x="6751734" y="2539783"/>
              <a:ext cx="1296503" cy="154435"/>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4" name="Group 3">
            <a:extLst>
              <a:ext uri="{FF2B5EF4-FFF2-40B4-BE49-F238E27FC236}">
                <a16:creationId xmlns:a16="http://schemas.microsoft.com/office/drawing/2014/main" id="{699B7710-5E36-4712-87D1-9B6232170BEF}"/>
              </a:ext>
            </a:extLst>
          </p:cNvPr>
          <p:cNvGrpSpPr/>
          <p:nvPr/>
        </p:nvGrpSpPr>
        <p:grpSpPr>
          <a:xfrm>
            <a:off x="9044176" y="2094017"/>
            <a:ext cx="1568768" cy="2386525"/>
            <a:chOff x="9044176" y="1846183"/>
            <a:chExt cx="1568768" cy="2386525"/>
          </a:xfrm>
        </p:grpSpPr>
        <p:pic>
          <p:nvPicPr>
            <p:cNvPr id="1027" name="Picture 3" descr="9772f071-24a6-4a82-9514-cd50fe04466e@ausprd01">
              <a:extLst>
                <a:ext uri="{FF2B5EF4-FFF2-40B4-BE49-F238E27FC236}">
                  <a16:creationId xmlns:a16="http://schemas.microsoft.com/office/drawing/2014/main" id="{937C192D-05B7-4891-9528-0CF1416F39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9676" y="1846183"/>
              <a:ext cx="1325847" cy="238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8">
              <a:extLst>
                <a:ext uri="{FF2B5EF4-FFF2-40B4-BE49-F238E27FC236}">
                  <a16:creationId xmlns:a16="http://schemas.microsoft.com/office/drawing/2014/main" id="{334097C9-F8BD-4DE8-9E89-6B4F033DB861}"/>
                </a:ext>
              </a:extLst>
            </p:cNvPr>
            <p:cNvSpPr txBox="1"/>
            <p:nvPr/>
          </p:nvSpPr>
          <p:spPr>
            <a:xfrm>
              <a:off x="9044176" y="2043275"/>
              <a:ext cx="1568768" cy="221114"/>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Mobile</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DE0153A0-4600-412E-859C-A7BA166A6871}"/>
              </a:ext>
            </a:extLst>
          </p:cNvPr>
          <p:cNvGrpSpPr/>
          <p:nvPr/>
        </p:nvGrpSpPr>
        <p:grpSpPr>
          <a:xfrm>
            <a:off x="6750529" y="3794383"/>
            <a:ext cx="2238342" cy="1332542"/>
            <a:chOff x="6718876" y="3872003"/>
            <a:chExt cx="3753554" cy="2224080"/>
          </a:xfrm>
        </p:grpSpPr>
        <p:pic>
          <p:nvPicPr>
            <p:cNvPr id="11" name="Picture 10">
              <a:extLst>
                <a:ext uri="{FF2B5EF4-FFF2-40B4-BE49-F238E27FC236}">
                  <a16:creationId xmlns:a16="http://schemas.microsoft.com/office/drawing/2014/main" id="{77E00CE7-50A6-4B28-B92D-F717ED7B3D46}"/>
                </a:ext>
              </a:extLst>
            </p:cNvPr>
            <p:cNvPicPr>
              <a:picLocks noChangeAspect="1"/>
            </p:cNvPicPr>
            <p:nvPr/>
          </p:nvPicPr>
          <p:blipFill>
            <a:blip r:embed="rId7"/>
            <a:stretch>
              <a:fillRect/>
            </a:stretch>
          </p:blipFill>
          <p:spPr>
            <a:xfrm>
              <a:off x="6846284" y="3983655"/>
              <a:ext cx="3626146" cy="2112428"/>
            </a:xfrm>
            <a:prstGeom prst="rect">
              <a:avLst/>
            </a:prstGeom>
            <a:ln w="3175">
              <a:solidFill>
                <a:schemeClr val="tx1"/>
              </a:solidFill>
            </a:ln>
          </p:spPr>
        </p:pic>
        <p:sp>
          <p:nvSpPr>
            <p:cNvPr id="14" name="TextBox 13">
              <a:extLst>
                <a:ext uri="{FF2B5EF4-FFF2-40B4-BE49-F238E27FC236}">
                  <a16:creationId xmlns:a16="http://schemas.microsoft.com/office/drawing/2014/main" id="{C1BA6E2B-8553-46D6-8077-3CED3C8E4B72}"/>
                </a:ext>
              </a:extLst>
            </p:cNvPr>
            <p:cNvSpPr txBox="1"/>
            <p:nvPr/>
          </p:nvSpPr>
          <p:spPr>
            <a:xfrm>
              <a:off x="6718876" y="3872003"/>
              <a:ext cx="2481535"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Desktop</a:t>
              </a:r>
              <a:endParaRPr lang="en-AU" sz="1100" b="1">
                <a:solidFill>
                  <a:schemeClr val="bg1"/>
                </a:solidFill>
                <a:latin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43EBACA4-84A2-4049-A40F-E3C5267B93DC}"/>
              </a:ext>
            </a:extLst>
          </p:cNvPr>
          <p:cNvSpPr txBox="1"/>
          <p:nvPr/>
        </p:nvSpPr>
        <p:spPr>
          <a:xfrm>
            <a:off x="979713" y="5228590"/>
            <a:ext cx="621584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to cover more regions. It will continue to show the same image resized to suit. </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B75E9516-1069-4454-9F94-B02509D1B243}"/>
              </a:ext>
            </a:extLst>
          </p:cNvPr>
          <p:cNvSpPr txBox="1"/>
          <p:nvPr/>
        </p:nvSpPr>
        <p:spPr>
          <a:xfrm>
            <a:off x="979714" y="4803510"/>
            <a:ext cx="5853793" cy="261610"/>
          </a:xfrm>
          <a:prstGeom prst="rect">
            <a:avLst/>
          </a:prstGeom>
          <a:noFill/>
          <a:ln w="3175">
            <a:noFill/>
          </a:ln>
        </p:spPr>
        <p:txBody>
          <a:bodyPr wrap="square" rtlCol="0">
            <a:spAutoFit/>
          </a:bodyPr>
          <a:lstStyle/>
          <a:p>
            <a:pPr algn="just"/>
            <a:r>
              <a:rPr lang="en-US" sz="1100" b="1">
                <a:solidFill>
                  <a:srgbClr val="00B050"/>
                </a:solidFill>
                <a:latin typeface="Calibri" panose="020F0502020204030204" pitchFamily="34" charset="0"/>
                <a:cs typeface="Calibri" panose="020F0502020204030204" pitchFamily="34" charset="0"/>
              </a:rPr>
              <a:t>This tutorial is about GEWeb for </a:t>
            </a:r>
            <a:r>
              <a:rPr lang="en-US" sz="1100" b="1">
                <a:solidFill>
                  <a:srgbClr val="C00000"/>
                </a:solidFill>
                <a:latin typeface="Calibri" panose="020F0502020204030204" pitchFamily="34" charset="0"/>
                <a:cs typeface="Calibri" panose="020F0502020204030204" pitchFamily="34" charset="0"/>
              </a:rPr>
              <a:t>GEOGLAM</a:t>
            </a:r>
            <a:r>
              <a:rPr lang="en-US" sz="1100" b="1">
                <a:solidFill>
                  <a:srgbClr val="00B050"/>
                </a:solidFill>
                <a:latin typeface="Calibri" panose="020F0502020204030204" pitchFamily="34" charset="0"/>
                <a:cs typeface="Calibri" panose="020F0502020204030204" pitchFamily="34" charset="0"/>
              </a:rPr>
              <a:t> and describes its use on Chrome and mobiles.</a:t>
            </a:r>
            <a:endParaRPr lang="en-AU" sz="1100" b="1">
              <a:solidFill>
                <a:srgbClr val="00B050"/>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50734"/>
    </mc:Choice>
    <mc:Fallback xmlns="">
      <p:transition spd="slow" advTm="507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grpId="0"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randombar(horizontal)">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 the Web App</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&lt;name&gt;Total Cover C6 &lt;/name&gt;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893374"/>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&lt;name&gt;Total Cover C6 &lt;/name&gt;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total_cover&amp;amp;STYLES=default&amp;amp;TRANSPARENT=TRUE&amp;amp;FORMAT=image/png&amp;amp;BBOX=112.324219,-44.087585,153.984375,-10.919618&amp;amp;</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160"/>
    </mc:Choice>
    <mc:Fallback xmlns="">
      <p:transition spd="slow" advTm="291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 or Mobile.</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400657"/>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algn="just"/>
            <a:endParaRPr lang="en-US" sz="10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HTML form.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select one or more dates.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Can change the Lat/Lon coordinates of a bounding box.</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 the inbuilt “BBox Finder” to find the values for any area.</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This KML is opened in GE Web and GE Mobile.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 the Web App</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875103"/>
            <a:ext cx="4825093" cy="723275"/>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algn="just"/>
            <a:r>
              <a:rPr lang="en-US" sz="1000" b="1">
                <a:latin typeface="Calibri" panose="020F0502020204030204" pitchFamily="34" charset="0"/>
                <a:cs typeface="Calibri" panose="020F0502020204030204" pitchFamily="34" charset="0"/>
              </a:rPr>
              <a:t>Displaying on Google Earth</a:t>
            </a:r>
            <a:r>
              <a:rPr lang="en-US" sz="1000">
                <a:latin typeface="Calibri" panose="020F0502020204030204" pitchFamily="34" charset="0"/>
                <a:cs typeface="Calibri" panose="020F0502020204030204" pitchFamily="34" charset="0"/>
              </a:rPr>
              <a:t> </a:t>
            </a:r>
            <a:r>
              <a:rPr lang="en-US" sz="1000" b="1">
                <a:latin typeface="Calibri" panose="020F0502020204030204" pitchFamily="34" charset="0"/>
                <a:cs typeface="Calibri" panose="020F0502020204030204" pitchFamily="34" charset="0"/>
              </a:rPr>
              <a:t>Mobile:</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Click “Open in Google Earth”</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83044" y="3035273"/>
            <a:ext cx="6680691"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83044" y="4514257"/>
            <a:ext cx="6680691" cy="109260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NOTES</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are hard coded in the page. This includes Australia as a whole and each state separately, USA and three sections (West, Center and East), NZ and Europe.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If using a larger region (e.g. whole of N. America) the GSKY server will send a “Zoom in to View” message instead of the layers. Unlike in a WMS service, zooming in will not display anything other than the same message.</a:t>
            </a:r>
          </a:p>
        </p:txBody>
      </p:sp>
      <p:sp>
        <p:nvSpPr>
          <p:cNvPr id="11" name="TextBox 10">
            <a:extLst>
              <a:ext uri="{FF2B5EF4-FFF2-40B4-BE49-F238E27FC236}">
                <a16:creationId xmlns:a16="http://schemas.microsoft.com/office/drawing/2014/main" id="{628C7CE7-CE38-415F-B055-55587C0FEFE4}"/>
              </a:ext>
            </a:extLst>
          </p:cNvPr>
          <p:cNvSpPr txBox="1"/>
          <p:nvPr/>
        </p:nvSpPr>
        <p:spPr>
          <a:xfrm>
            <a:off x="5306786" y="925391"/>
            <a:ext cx="2767694" cy="246221"/>
          </a:xfrm>
          <a:prstGeom prst="rect">
            <a:avLst/>
          </a:prstGeom>
          <a:noFill/>
          <a:ln w="3175">
            <a:noFill/>
          </a:ln>
        </p:spPr>
        <p:txBody>
          <a:bodyPr wrap="square" rtlCol="0">
            <a:spAutoFit/>
          </a:bodyPr>
          <a:lstStyle/>
          <a:p>
            <a:pPr algn="just"/>
            <a:r>
              <a:rPr lang="en-AU" sz="1000">
                <a:hlinkClick r:id="rId4"/>
              </a:rPr>
              <a:t>http://130.56.242.19/geoglam.html</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D5F75F9-C583-4524-A64F-C5728CECB4D0}"/>
              </a:ext>
            </a:extLst>
          </p:cNvPr>
          <p:cNvPicPr>
            <a:picLocks noChangeAspect="1"/>
          </p:cNvPicPr>
          <p:nvPr/>
        </p:nvPicPr>
        <p:blipFill>
          <a:blip r:embed="rId5"/>
          <a:stretch>
            <a:fillRect/>
          </a:stretch>
        </p:blipFill>
        <p:spPr>
          <a:xfrm>
            <a:off x="5383044" y="1158786"/>
            <a:ext cx="6680690" cy="704965"/>
          </a:xfrm>
          <a:prstGeom prst="rect">
            <a:avLst/>
          </a:prstGeom>
          <a:ln w="3175">
            <a:solidFill>
              <a:schemeClr val="accent1"/>
            </a:solidFill>
          </a:ln>
        </p:spPr>
      </p:pic>
      <p:pic>
        <p:nvPicPr>
          <p:cNvPr id="4" name="Picture 3">
            <a:extLst>
              <a:ext uri="{FF2B5EF4-FFF2-40B4-BE49-F238E27FC236}">
                <a16:creationId xmlns:a16="http://schemas.microsoft.com/office/drawing/2014/main" id="{4F8E5134-B987-475D-A833-4C364D2221F6}"/>
              </a:ext>
            </a:extLst>
          </p:cNvPr>
          <p:cNvPicPr>
            <a:picLocks noChangeAspect="1"/>
          </p:cNvPicPr>
          <p:nvPr/>
        </p:nvPicPr>
        <p:blipFill>
          <a:blip r:embed="rId6"/>
          <a:stretch>
            <a:fillRect/>
          </a:stretch>
        </p:blipFill>
        <p:spPr>
          <a:xfrm>
            <a:off x="5383044" y="1871915"/>
            <a:ext cx="4087527" cy="1148635"/>
          </a:xfrm>
          <a:prstGeom prst="rect">
            <a:avLst/>
          </a:prstGeom>
          <a:solidFill>
            <a:schemeClr val="accent2"/>
          </a:solidFill>
          <a:ln>
            <a:solidFill>
              <a:schemeClr val="accent1"/>
            </a:solidFill>
          </a:ln>
        </p:spPr>
      </p:pic>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43575"/>
    </mc:Choice>
    <mc:Fallback xmlns="">
      <p:transition spd="slow" advTm="435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randombar(horizont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Hints and Tips</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277273"/>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See the previous slide to know how to create/edit the web App.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http://130.56.242.19/geoglam.html</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292935"/>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the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SSH tunneling. </a:t>
            </a:r>
          </a:p>
          <a:p>
            <a:pPr algn="just"/>
            <a:endParaRPr lang="en-AU" sz="1100">
              <a:latin typeface="Calibri" panose="020F0502020204030204" pitchFamily="34" charset="0"/>
              <a:cs typeface="Calibri" panose="020F0502020204030204" pitchFamily="34" charset="0"/>
            </a:endParaRPr>
          </a:p>
          <a:p>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http://localhost:8000/WebGoogleEarth/geoglam.html</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22270"/>
    </mc:Choice>
    <mc:Fallback xmlns="">
      <p:transition spd="slow" advTm="222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452388" y="1203158"/>
            <a:ext cx="11011301" cy="2339102"/>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GSKY version that is compatible with GE and GEWeb resides on a VM behind the NCI firewall. It will work only if you have a VPN connection to the NCI network.</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We explained how to use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call GSKY server for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Mobile is by far the only mobile app that can display GSKY layers, if you have a VPN connection on the mobile. </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815608"/>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Too many layers open at the same time may result in a crash of the app. This is due to the high RAM usage by Chrome.</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5519889" cy="4493538"/>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BACKGROUND</a:t>
            </a:r>
          </a:p>
          <a:p>
            <a:pPr algn="just"/>
            <a:r>
              <a:rPr lang="en-US" sz="1100">
                <a:latin typeface="Calibri" panose="020F0502020204030204" pitchFamily="34" charset="0"/>
                <a:cs typeface="Calibri" panose="020F0502020204030204" pitchFamily="34" charset="0"/>
              </a:rPr>
              <a:t>Google Earth Web (“GEWeb “) does not have a WMS facility and hence it cannot behave like TerriaMap or any other client, including Google Earth Desktop, to send multiple calls to the GSKY server as “Service=WMS&amp;Request=GetMap”. The clients that have WMS facility construct these requests by using the Lon/Lat values corresponding to the visible part of the map (the “canvas”) and send them as web requests. The GSKY server, which listens on port 80 or 8080, fulfills these requests and sends back an image of a small area (“tile”) corresponding to the BBox. The client receives these images and displays them over the map area represented by the Bbox.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GEWeb has the ability to read and execute a KML file. In it one can define a Bbox and the URL of an image to be displayed over that area. This facility is meant to be used for overlaying landmarks over a map, such as buildings, farms, forests, etc.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In GskyGE we are using this feature to overlay the satellite images returned by GSKY. If we can define the Bboxes for a given area (say, Australia) it can be sent as one GetMap request or split into several requests.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With GEOGLAM we can send it as a single request for an area as big as Australia or USA, but not for the entire North America.</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With the DEA satellite images we cannot send it as one GetMap request, since GSKY cannot handle the load created by the large image. Hence, we must split it up into small chunks and send all requests to GSKY.</a:t>
            </a:r>
          </a:p>
          <a:p>
            <a:pPr algn="just"/>
            <a:endParaRPr lang="en-US" sz="11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E2679C4-DA93-4542-84B3-DD5E12194D60}"/>
              </a:ext>
            </a:extLst>
          </p:cNvPr>
          <p:cNvSpPr txBox="1"/>
          <p:nvPr/>
        </p:nvSpPr>
        <p:spPr>
          <a:xfrm>
            <a:off x="6256216" y="1203819"/>
            <a:ext cx="5519889" cy="432426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KML</a:t>
            </a:r>
          </a:p>
          <a:p>
            <a:pPr algn="just"/>
            <a:r>
              <a:rPr lang="en-US" sz="1100">
                <a:latin typeface="Calibri" panose="020F0502020204030204" pitchFamily="34" charset="0"/>
                <a:cs typeface="Calibri" panose="020F0502020204030204" pitchFamily="34" charset="0"/>
              </a:rPr>
              <a:t>See slide 3 for a minimal KML file specification.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TILES</a:t>
            </a:r>
          </a:p>
          <a:p>
            <a:pPr algn="just"/>
            <a:r>
              <a:rPr lang="en-US" sz="1100">
                <a:latin typeface="Calibri" panose="020F0502020204030204" pitchFamily="34" charset="0"/>
                <a:cs typeface="Calibri" panose="020F0502020204030204" pitchFamily="34" charset="0"/>
              </a:rPr>
              <a:t>Tiles are the base units for displaying the images. These tiles correspond to a small area represented by a Bbox. The KML file includes these tiles as separate “GroundOverlays” and will have the Bbox specified as “LatLonBox” and the image as either a static PNG image on our webserver or a GSKY call for “Service=WMS&amp;Request=GetMap”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GroundOverlay</a:t>
            </a:r>
          </a:p>
          <a:p>
            <a:pPr algn="just"/>
            <a:r>
              <a:rPr lang="en-US" sz="1100">
                <a:latin typeface="Calibri" panose="020F0502020204030204" pitchFamily="34" charset="0"/>
                <a:cs typeface="Calibri" panose="020F0502020204030204" pitchFamily="34" charset="0"/>
              </a:rPr>
              <a:t>As the name suggests, this is an item container for the images to be shown above the ground on the map. These images will move/resize if the map is moved, panned or zoomed, but will remain in place over the specified Bbox.</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RESOLUTION</a:t>
            </a:r>
          </a:p>
          <a:p>
            <a:pPr algn="just"/>
            <a:r>
              <a:rPr lang="en-US" sz="1100">
                <a:latin typeface="Calibri" panose="020F0502020204030204" pitchFamily="34" charset="0"/>
                <a:cs typeface="Calibri" panose="020F0502020204030204" pitchFamily="34" charset="0"/>
              </a:rPr>
              <a:t>U</a:t>
            </a:r>
            <a:r>
              <a:rPr lang="en-AU" sz="1100">
                <a:latin typeface="Calibri" panose="020F0502020204030204" pitchFamily="34" charset="0"/>
                <a:cs typeface="Calibri" panose="020F0502020204030204" pitchFamily="34" charset="0"/>
              </a:rPr>
              <a:t>nlike in WMS, where zooming in/out sends a new GetMap request with different BBox values, in the case of GEWeb the new request sends the same values that are hard coded in the KML. In order to see fine granularity of the terrain, we must use small tile dimenions. Similarly, to cover the entire continent we can use large tile dimensions.</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W</a:t>
            </a:r>
            <a:r>
              <a:rPr lang="en-AU" sz="1100">
                <a:latin typeface="Calibri" panose="020F0502020204030204" pitchFamily="34" charset="0"/>
                <a:cs typeface="Calibri" panose="020F0502020204030204" pitchFamily="34" charset="0"/>
              </a:rPr>
              <a:t>e are using 6 levels of resolutions, </a:t>
            </a:r>
            <a:r>
              <a:rPr lang="en-AU" sz="1100" i="1">
                <a:latin typeface="Calibri" panose="020F0502020204030204" pitchFamily="34" charset="0"/>
                <a:cs typeface="Calibri" panose="020F0502020204030204" pitchFamily="34" charset="0"/>
              </a:rPr>
              <a:t>viz.</a:t>
            </a:r>
            <a:r>
              <a:rPr lang="en-AU" sz="1100">
                <a:latin typeface="Calibri" panose="020F0502020204030204" pitchFamily="34" charset="0"/>
                <a:cs typeface="Calibri" panose="020F0502020204030204" pitchFamily="34" charset="0"/>
              </a:rPr>
              <a:t> Low, Medium and High 1 to 4 Of these, Low and Medium are suitable to see the layers across the continent or over a state. The High resolutions are to be overlaid on a small area. Trying to display them over the entire continent will either take an enormous amount of time to display or crash the GEWeb due to RAM fill-up.</a:t>
            </a:r>
            <a:endParaRPr lang="en-US"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24112114"/>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Program Logic (Contd.)</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Program Logic</a:t>
            </a:r>
          </a:p>
        </p:txBody>
      </p:sp>
      <p:sp>
        <p:nvSpPr>
          <p:cNvPr id="4" name="TextBox 3">
            <a:extLst>
              <a:ext uri="{FF2B5EF4-FFF2-40B4-BE49-F238E27FC236}">
                <a16:creationId xmlns:a16="http://schemas.microsoft.com/office/drawing/2014/main" id="{735AB117-D4CE-4DAF-BB8F-BF25B5C6F223}"/>
              </a:ext>
            </a:extLst>
          </p:cNvPr>
          <p:cNvSpPr txBox="1"/>
          <p:nvPr/>
        </p:nvSpPr>
        <p:spPr>
          <a:xfrm>
            <a:off x="308343" y="1203158"/>
            <a:ext cx="11185750" cy="2077492"/>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CONSTRUCTION STEPS</a:t>
            </a:r>
          </a:p>
          <a:p>
            <a:pPr algn="just"/>
            <a:r>
              <a:rPr lang="en-US" sz="1100">
                <a:latin typeface="Calibri" panose="020F0502020204030204" pitchFamily="34" charset="0"/>
                <a:cs typeface="Calibri" panose="020F0502020204030204" pitchFamily="34" charset="0"/>
              </a:rPr>
              <a:t>Each layer in the DEA datasets must be separately prepared. To make the tiles we use a modified version of GSKY server that can write out the PNG file instead of sending back to the client. A call like below is run at the shell command line on any machine that can access the VM that runs GSKY. </a:t>
            </a:r>
          </a:p>
          <a:p>
            <a:pPr algn="just"/>
            <a:endParaRPr lang="en-US" sz="1100">
              <a:latin typeface="Calibri" panose="020F0502020204030204" pitchFamily="34" charset="0"/>
              <a:cs typeface="Calibri" panose="020F0502020204030204" pitchFamily="34" charset="0"/>
            </a:endParaRPr>
          </a:p>
          <a:p>
            <a:pPr algn="just"/>
            <a:r>
              <a:rPr lang="en-US" sz="1000" i="1">
                <a:latin typeface="Calibri" panose="020F0502020204030204" pitchFamily="34" charset="0"/>
                <a:cs typeface="Calibri" panose="020F0502020204030204" pitchFamily="34" charset="0"/>
              </a:rPr>
              <a:t>curl 'http://130.56.242.15/ows/ge?SERVICE=WMS&amp;VERSION=1.1.1&amp;REQUEST=GetMap&amp;SRS=EPSG:4326&amp;WIDTH=512&amp;HEIGHT=512&amp;LAYERS=LS8:NBAR:TRUE&amp;STYLES=default&amp;TRANSPARENT=TRUE&amp;FORMAT=image/png&amp;BBOX=142.2,-22.2,142.3,-22.1&amp;TIME=2013-03-17T00:00:00.000Z&amp;OUTPUT=PNG_FILE’</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It will create a PNG file in </a:t>
            </a:r>
            <a:r>
              <a:rPr lang="en-US" sz="1100" i="1">
                <a:latin typeface="Calibri" panose="020F0502020204030204" pitchFamily="34" charset="0"/>
                <a:cs typeface="Calibri" panose="020F0502020204030204" pitchFamily="34" charset="0"/>
              </a:rPr>
              <a:t>/local/userID/time  (e.g. /local/avs900/2013-03-17) </a:t>
            </a:r>
            <a:r>
              <a:rPr lang="en-US" sz="1100">
                <a:latin typeface="Calibri" panose="020F0502020204030204" pitchFamily="34" charset="0"/>
                <a:cs typeface="Calibri" panose="020F0502020204030204" pitchFamily="34" charset="0"/>
              </a:rPr>
              <a:t>on the VM where GSKY server runs.</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The directory structure</a:t>
            </a:r>
          </a:p>
          <a:p>
            <a:pPr algn="just"/>
            <a:endParaRPr lang="en-US"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196032856"/>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Stats and Usage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Creation of Tiles</a:t>
            </a:r>
          </a:p>
        </p:txBody>
      </p:sp>
      <p:sp>
        <p:nvSpPr>
          <p:cNvPr id="2" name="TextBox 1">
            <a:extLst>
              <a:ext uri="{FF2B5EF4-FFF2-40B4-BE49-F238E27FC236}">
                <a16:creationId xmlns:a16="http://schemas.microsoft.com/office/drawing/2014/main" id="{51AA9D3B-A04E-4078-A48F-17A59C94EAF4}"/>
              </a:ext>
            </a:extLst>
          </p:cNvPr>
          <p:cNvSpPr txBox="1"/>
          <p:nvPr/>
        </p:nvSpPr>
        <p:spPr>
          <a:xfrm>
            <a:off x="718457" y="1102179"/>
            <a:ext cx="9813472" cy="1107996"/>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The quality of display depends on the granularity of the tiles. The whole continent of Australia has been divided into tiles of different sizes, the largest being squares of 3x3 degrees and the smallest 0.1x0.1 degree squares. The limit of GSKY to create a tile is around 5x5 degrees.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larger the tiles, the fewer numbers of them and hence less storage space requirement. However, details will become fuzzier when zooming in. The 3x3 degree and 0.1x0.1 tiles are the optimum largest smallest. At the continent level zoom there is no recognizable difference between thes two, whereas zooming in quickly loses clarity with the 3x3 tiles.</a:t>
            </a:r>
            <a:endParaRPr lang="en-AU" sz="11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E6021FB-B386-447B-8E22-916CAAC7986B}"/>
              </a:ext>
            </a:extLst>
          </p:cNvPr>
          <p:cNvSpPr txBox="1"/>
          <p:nvPr/>
        </p:nvSpPr>
        <p:spPr>
          <a:xfrm>
            <a:off x="718457" y="2247528"/>
            <a:ext cx="5377543" cy="3447098"/>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Creation of tiles</a:t>
            </a:r>
          </a:p>
          <a:p>
            <a:pPr algn="just"/>
            <a:r>
              <a:rPr lang="en-US" sz="1000">
                <a:latin typeface="Calibri" panose="020F0502020204030204" pitchFamily="34" charset="0"/>
                <a:cs typeface="Calibri" panose="020F0502020204030204" pitchFamily="34" charset="0"/>
              </a:rPr>
              <a:t>Currently, the tiles are created manually. It must be automated before trying on production data.</a:t>
            </a:r>
          </a:p>
          <a:p>
            <a:pPr algn="just"/>
            <a:endParaRPr lang="en-US" sz="1000">
              <a:latin typeface="Calibri" panose="020F0502020204030204" pitchFamily="34" charset="0"/>
              <a:cs typeface="Calibri" panose="020F0502020204030204" pitchFamily="34" charset="0"/>
            </a:endParaRPr>
          </a:p>
          <a:p>
            <a:pPr algn="just"/>
            <a:r>
              <a:rPr lang="en-US" sz="1000" b="1">
                <a:latin typeface="Calibri" panose="020F0502020204030204" pitchFamily="34" charset="0"/>
                <a:cs typeface="Calibri" panose="020F0502020204030204" pitchFamily="34" charset="0"/>
              </a:rPr>
              <a:t>STEPS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SH to the VM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GSKY server and start Apache</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pid=`ps -ef | grep gsky | grep -v grep | awk '{split($0,a," "); print a[2]}'`</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kill $pid</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start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the page: </a:t>
            </a:r>
            <a:r>
              <a:rPr lang="en-AU" sz="1000">
                <a:hlinkClick r:id="rId3"/>
              </a:rPr>
              <a:t>http://130.56.242.15/dea_admin.html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hoose ‘</a:t>
            </a:r>
            <a:r>
              <a:rPr lang="en-AU" sz="1000" i="1">
                <a:latin typeface="Calibri" panose="020F0502020204030204" pitchFamily="34" charset="0"/>
                <a:cs typeface="Calibri" panose="020F0502020204030204" pitchFamily="34" charset="0"/>
              </a:rPr>
              <a:t>Australia</a:t>
            </a:r>
            <a:r>
              <a:rPr lang="en-AU" sz="1000">
                <a:latin typeface="Calibri" panose="020F0502020204030204" pitchFamily="34" charset="0"/>
                <a:cs typeface="Calibri" panose="020F0502020204030204" pitchFamily="34" charset="0"/>
              </a:rPr>
              <a:t>’ as the region and the required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heck ‘</a:t>
            </a:r>
            <a:r>
              <a:rPr lang="en-AU" sz="1000" i="1">
                <a:latin typeface="Calibri" panose="020F0502020204030204" pitchFamily="34" charset="0"/>
                <a:cs typeface="Calibri" panose="020F0502020204030204" pitchFamily="34" charset="0"/>
              </a:rPr>
              <a:t>To create tiles</a:t>
            </a:r>
            <a:r>
              <a:rPr lang="en-AU" sz="1000">
                <a:latin typeface="Calibri" panose="020F0502020204030204" pitchFamily="34" charset="0"/>
                <a:cs typeface="Calibri" panose="020F0502020204030204" pitchFamily="34" charset="0"/>
              </a:rPr>
              <a:t>’</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lick ‘</a:t>
            </a:r>
            <a:r>
              <a:rPr lang="en-AU" sz="1000" i="1">
                <a:latin typeface="Calibri" panose="020F0502020204030204" pitchFamily="34" charset="0"/>
                <a:cs typeface="Calibri" panose="020F0502020204030204" pitchFamily="34" charset="0"/>
              </a:rPr>
              <a:t>Create KML</a:t>
            </a:r>
            <a:r>
              <a:rPr lang="en-AU" sz="1000">
                <a:latin typeface="Calibri" panose="020F0502020204030204" pitchFamily="34" charset="0"/>
                <a:cs typeface="Calibri" panose="020F0502020204030204" pitchFamily="34" charset="0"/>
              </a:rPr>
              <a:t>’</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SH to the VM and chdir to: /local/avs900/2013-03-17</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hut down the Apache and restart GSKY server</a:t>
            </a:r>
          </a:p>
          <a:p>
            <a:pPr marL="628650" lvl="1" indent="-171450" algn="just">
              <a:buFont typeface="Arial" panose="020B0604020202020204" pitchFamily="34" charset="0"/>
              <a:buChar char="•"/>
            </a:pPr>
            <a:r>
              <a:rPr lang="en-AU" sz="1000">
                <a:latin typeface="Calibri" panose="020F0502020204030204" pitchFamily="34" charset="0"/>
                <a:cs typeface="Calibri" panose="020F0502020204030204" pitchFamily="34" charset="0"/>
              </a:rPr>
              <a:t>service httpd stop</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/home/900/avs900; ./short_build.sh</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Run the tile creation</a:t>
            </a:r>
            <a:endParaRPr lang="en-AU"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a:t>
            </a:r>
            <a:r>
              <a:rPr lang="en-AU" sz="1000" i="1">
                <a:latin typeface="Calibri" panose="020F0502020204030204" pitchFamily="34" charset="0"/>
                <a:cs typeface="Calibri" panose="020F0502020204030204" pitchFamily="34" charset="0"/>
              </a:rPr>
              <a:t>/local/avs900/2013-03-17; </a:t>
            </a:r>
            <a:r>
              <a:rPr lang="en-US" sz="1000">
                <a:latin typeface="Calibri" panose="020F0502020204030204" pitchFamily="34" charset="0"/>
                <a:cs typeface="Calibri" panose="020F0502020204030204" pitchFamily="34" charset="0"/>
              </a:rPr>
              <a:t>source </a:t>
            </a:r>
            <a:r>
              <a:rPr lang="en-US" sz="1000" i="1">
                <a:latin typeface="Calibri" panose="020F0502020204030204" pitchFamily="34" charset="0"/>
                <a:cs typeface="Calibri" panose="020F0502020204030204" pitchFamily="34" charset="0"/>
              </a:rPr>
              <a:t>create_tiles.sh</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Tiles wil be created in </a:t>
            </a:r>
            <a:r>
              <a:rPr lang="en-AU" sz="1000" i="1">
                <a:latin typeface="Calibri" panose="020F0502020204030204" pitchFamily="34" charset="0"/>
                <a:cs typeface="Calibri" panose="020F0502020204030204" pitchFamily="34" charset="0"/>
              </a:rPr>
              <a:t>/local/avs900/2013-03-17</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Takes 2 min to 4 hours depending on the resolution and dataset.</a:t>
            </a:r>
            <a:endParaRPr lang="en-AU" sz="10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DA5815F-BF41-42BD-870B-213F0A24E0C3}"/>
              </a:ext>
            </a:extLst>
          </p:cNvPr>
          <p:cNvPicPr>
            <a:picLocks noChangeAspect="1"/>
          </p:cNvPicPr>
          <p:nvPr/>
        </p:nvPicPr>
        <p:blipFill>
          <a:blip r:embed="rId4"/>
          <a:stretch>
            <a:fillRect/>
          </a:stretch>
        </p:blipFill>
        <p:spPr>
          <a:xfrm>
            <a:off x="6191259" y="2247528"/>
            <a:ext cx="2920088" cy="1107996"/>
          </a:xfrm>
          <a:prstGeom prst="rect">
            <a:avLst/>
          </a:prstGeom>
          <a:ln w="3175">
            <a:solidFill>
              <a:schemeClr val="tx1"/>
            </a:solidFill>
          </a:ln>
        </p:spPr>
      </p:pic>
      <p:sp>
        <p:nvSpPr>
          <p:cNvPr id="8" name="Rectangle 7">
            <a:extLst>
              <a:ext uri="{FF2B5EF4-FFF2-40B4-BE49-F238E27FC236}">
                <a16:creationId xmlns:a16="http://schemas.microsoft.com/office/drawing/2014/main" id="{3422D639-131F-410A-B124-65B800AEBDD8}"/>
              </a:ext>
            </a:extLst>
          </p:cNvPr>
          <p:cNvSpPr/>
          <p:nvPr/>
        </p:nvSpPr>
        <p:spPr>
          <a:xfrm>
            <a:off x="7453993" y="2341297"/>
            <a:ext cx="310243"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B0BACA67-7737-4339-AE8B-B2F79BDB8880}"/>
              </a:ext>
            </a:extLst>
          </p:cNvPr>
          <p:cNvSpPr/>
          <p:nvPr/>
        </p:nvSpPr>
        <p:spPr>
          <a:xfrm>
            <a:off x="6193472" y="3089689"/>
            <a:ext cx="612000" cy="126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5AA64B0C-6EAD-46C5-8473-01E34AC5DFBE}"/>
              </a:ext>
            </a:extLst>
          </p:cNvPr>
          <p:cNvSpPr txBox="1"/>
          <p:nvPr/>
        </p:nvSpPr>
        <p:spPr>
          <a:xfrm>
            <a:off x="6191259" y="3447857"/>
            <a:ext cx="4340670" cy="2246769"/>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STEPS (contd.)</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Create a subdir for the resolution. e.g. </a:t>
            </a:r>
            <a:r>
              <a:rPr lang="en-AU" sz="1000" i="1">
                <a:latin typeface="Calibri" panose="020F0502020204030204" pitchFamily="34" charset="0"/>
                <a:cs typeface="Calibri" panose="020F0502020204030204" pitchFamily="34" charset="0"/>
              </a:rPr>
              <a:t>/local/avs900/2013-03-17/</a:t>
            </a:r>
            <a:r>
              <a:rPr lang="en-AU" sz="1000" b="1" i="1">
                <a:solidFill>
                  <a:srgbClr val="C00000"/>
                </a:solidFill>
                <a:latin typeface="Calibri" panose="020F0502020204030204" pitchFamily="34" charset="0"/>
                <a:cs typeface="Calibri" panose="020F0502020204030204" pitchFamily="34" charset="0"/>
              </a:rPr>
              <a:t>0.5</a:t>
            </a:r>
            <a:endParaRPr lang="en-US" sz="1000" b="1">
              <a:solidFill>
                <a:srgbClr val="C00000"/>
              </a:solidFill>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Move all tiles from </a:t>
            </a:r>
            <a:r>
              <a:rPr lang="en-AU" sz="1000" i="1">
                <a:latin typeface="Calibri" panose="020F0502020204030204" pitchFamily="34" charset="0"/>
                <a:cs typeface="Calibri" panose="020F0502020204030204" pitchFamily="34" charset="0"/>
              </a:rPr>
              <a:t>/local/avs900/2013-03-17 </a:t>
            </a:r>
            <a:r>
              <a:rPr lang="en-AU" sz="1000">
                <a:latin typeface="Calibri" panose="020F0502020204030204" pitchFamily="34" charset="0"/>
                <a:cs typeface="Calibri" panose="020F0502020204030204" pitchFamily="34" charset="0"/>
              </a:rPr>
              <a:t>to the subdir</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cd </a:t>
            </a:r>
            <a:r>
              <a:rPr lang="en-AU" sz="1000" i="1">
                <a:latin typeface="Calibri" panose="020F0502020204030204" pitchFamily="34" charset="0"/>
                <a:cs typeface="Calibri" panose="020F0502020204030204" pitchFamily="34" charset="0"/>
              </a:rPr>
              <a:t>/local/avs900/2013-03-17; mv *.png 0.5</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Remove the empty tiles</a:t>
            </a:r>
          </a:p>
          <a:p>
            <a:pPr marL="628650" lvl="1" indent="-171450" algn="just">
              <a:buFont typeface="Arial" panose="020B0604020202020204" pitchFamily="34" charset="0"/>
              <a:buChar char="•"/>
            </a:pPr>
            <a:r>
              <a:rPr lang="en-AU" sz="1000" i="1">
                <a:latin typeface="Calibri" panose="020F0502020204030204" pitchFamily="34" charset="0"/>
                <a:cs typeface="Calibri" panose="020F0502020204030204" pitchFamily="34" charset="0"/>
              </a:rPr>
              <a:t>cd /var/www/cgi-bin; ./google_earth.cgi </a:t>
            </a:r>
            <a:r>
              <a:rPr lang="en-AU" sz="1000" i="1">
                <a:solidFill>
                  <a:schemeClr val="accent4">
                    <a:lumMod val="75000"/>
                  </a:schemeClr>
                </a:solidFill>
                <a:latin typeface="Calibri" panose="020F0502020204030204" pitchFamily="34" charset="0"/>
                <a:cs typeface="Calibri" panose="020F0502020204030204" pitchFamily="34" charset="0"/>
              </a:rPr>
              <a:t>DeleteEmptyTiles</a:t>
            </a:r>
            <a:r>
              <a:rPr lang="en-AU" sz="1000" i="1">
                <a:latin typeface="Calibri" panose="020F0502020204030204" pitchFamily="34" charset="0"/>
                <a:cs typeface="Calibri" panose="020F0502020204030204" pitchFamily="34" charset="0"/>
              </a:rPr>
              <a:t> </a:t>
            </a:r>
            <a:r>
              <a:rPr lang="en-AU" sz="1000" i="1">
                <a:solidFill>
                  <a:srgbClr val="C00000"/>
                </a:solidFill>
                <a:latin typeface="Calibri" panose="020F0502020204030204" pitchFamily="34" charset="0"/>
                <a:cs typeface="Calibri" panose="020F0502020204030204" pitchFamily="34" charset="0"/>
              </a:rPr>
              <a:t>0.5</a:t>
            </a:r>
          </a:p>
          <a:p>
            <a:pPr marL="628650" lvl="1" indent="-171450" algn="just">
              <a:buFont typeface="Arial" panose="020B0604020202020204" pitchFamily="34" charset="0"/>
              <a:buChar char="•"/>
            </a:pPr>
            <a:endParaRPr lang="en-US" sz="1000" i="1">
              <a:solidFill>
                <a:srgbClr val="C00000"/>
              </a:solidFill>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a:t>
            </a:r>
            <a:r>
              <a:rPr lang="en-AU" sz="1000">
                <a:latin typeface="Calibri" panose="020F0502020204030204" pitchFamily="34" charset="0"/>
                <a:cs typeface="Calibri" panose="020F0502020204030204" pitchFamily="34" charset="0"/>
              </a:rPr>
              <a:t>he system is now ready for use. Test as below.</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Open </a:t>
            </a:r>
            <a:r>
              <a:rPr lang="en-AU" sz="1000">
                <a:hlinkClick r:id="rId5"/>
              </a:rPr>
              <a:t>http://130.56.242.15/dea.html</a:t>
            </a:r>
            <a:endParaRPr lang="en-AU" sz="1000"/>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C</a:t>
            </a:r>
            <a:r>
              <a:rPr lang="en-AU" sz="1000">
                <a:latin typeface="Calibri" panose="020F0502020204030204" pitchFamily="34" charset="0"/>
                <a:cs typeface="Calibri" panose="020F0502020204030204" pitchFamily="34" charset="0"/>
              </a:rPr>
              <a:t>reate a KML for a chosen region and resolution.</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a:t>
            </a:r>
            <a:r>
              <a:rPr lang="en-AU" sz="1000">
                <a:latin typeface="Calibri" panose="020F0502020204030204" pitchFamily="34" charset="0"/>
                <a:cs typeface="Calibri" panose="020F0502020204030204" pitchFamily="34" charset="0"/>
              </a:rPr>
              <a:t>ave the KML and open in </a:t>
            </a:r>
            <a:r>
              <a:rPr lang="en-AU" sz="1000">
                <a:latin typeface="Calibri" panose="020F0502020204030204" pitchFamily="34" charset="0"/>
                <a:cs typeface="Calibri" panose="020F0502020204030204" pitchFamily="34" charset="0"/>
                <a:hlinkClick r:id="rId6"/>
              </a:rPr>
              <a:t>GEWeb</a:t>
            </a:r>
            <a:r>
              <a:rPr lang="en-AU" sz="1000">
                <a:latin typeface="Calibri" panose="020F0502020204030204" pitchFamily="34" charset="0"/>
                <a:cs typeface="Calibri" panose="020F0502020204030204" pitchFamily="34" charset="0"/>
              </a:rPr>
              <a:t> </a:t>
            </a: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US" sz="10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endParaRPr lang="en-AU" sz="10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495555655"/>
      </p:ext>
    </p:extLst>
  </p:cSld>
  <p:clrMapOvr>
    <a:masterClrMapping/>
  </p:clrMapOvr>
  <mc:AlternateContent xmlns:mc="http://schemas.openxmlformats.org/markup-compatibility/2006" xmlns:p14="http://schemas.microsoft.com/office/powerpoint/2010/main">
    <mc:Choice Requires="p14">
      <p:transition spd="slow" p14:dur="2000" advTm="31383"/>
    </mc:Choice>
    <mc:Fallback xmlns="">
      <p:transition spd="slow" advTm="313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anim calcmode="lin" valueType="num">
                                      <p:cBhvr>
                                        <p:cTn id="15" dur="2000" fill="hold"/>
                                        <p:tgtEl>
                                          <p:spTgt spid="14"/>
                                        </p:tgtEl>
                                        <p:attrNameLst>
                                          <p:attrName>ppt_w</p:attrName>
                                        </p:attrNameLst>
                                      </p:cBhvr>
                                      <p:tavLst>
                                        <p:tav tm="0" fmla="#ppt_w*sin(2.5*pi*$)">
                                          <p:val>
                                            <p:fltVal val="0"/>
                                          </p:val>
                                        </p:tav>
                                        <p:tav tm="100000">
                                          <p:val>
                                            <p:fltVal val="1"/>
                                          </p:val>
                                        </p:tav>
                                      </p:tavLst>
                                    </p:anim>
                                    <p:anim calcmode="lin" valueType="num">
                                      <p:cBhvr>
                                        <p:cTn id="1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randombar(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7.1|3.7|2.4|4.6|3.6|5.9|6.1|3.4|5.5"/>
</p:tagLst>
</file>

<file path=ppt/tags/tag10.xml><?xml version="1.0" encoding="utf-8"?>
<p:tagLst xmlns:a="http://schemas.openxmlformats.org/drawingml/2006/main" xmlns:r="http://schemas.openxmlformats.org/officeDocument/2006/relationships" xmlns:p="http://schemas.openxmlformats.org/presentationml/2006/main">
  <p:tag name="TIMING" val="|0.8|1.6|4.2|3.9|2.5|2.4|2.5|2.5|2.6|2.8|2.5"/>
</p:tagLst>
</file>

<file path=ppt/tags/tag11.xml><?xml version="1.0" encoding="utf-8"?>
<p:tagLst xmlns:a="http://schemas.openxmlformats.org/drawingml/2006/main" xmlns:r="http://schemas.openxmlformats.org/officeDocument/2006/relationships" xmlns:p="http://schemas.openxmlformats.org/presentationml/2006/main">
  <p:tag name="TIMING" val="|1.5|2.6|2.7|1.4|2.6|1|2.6|3|1.3|5.2|2.7|2.6|2.9"/>
</p:tagLst>
</file>

<file path=ppt/tags/tag12.xml><?xml version="1.0" encoding="utf-8"?>
<p:tagLst xmlns:a="http://schemas.openxmlformats.org/drawingml/2006/main" xmlns:r="http://schemas.openxmlformats.org/officeDocument/2006/relationships" xmlns:p="http://schemas.openxmlformats.org/presentationml/2006/main">
  <p:tag name="TIMING" val="|1.5|0.1|3.3|2.9|2.3|2.6|1.5|1.3|2.4|2.4|1.7|1.7|1.7|1.6|1.9|2|2.2|3.3|2.2|2|2"/>
</p:tagLst>
</file>

<file path=ppt/tags/tag13.xml><?xml version="1.0" encoding="utf-8"?>
<p:tagLst xmlns:a="http://schemas.openxmlformats.org/drawingml/2006/main" xmlns:r="http://schemas.openxmlformats.org/officeDocument/2006/relationships" xmlns:p="http://schemas.openxmlformats.org/presentationml/2006/main">
  <p:tag name="TIMING" val="|4.3|2.6|2.1|2.9|2.4|2.8|1.6|2.2"/>
</p:tagLst>
</file>

<file path=ppt/tags/tag14.xml><?xml version="1.0" encoding="utf-8"?>
<p:tagLst xmlns:a="http://schemas.openxmlformats.org/drawingml/2006/main" xmlns:r="http://schemas.openxmlformats.org/officeDocument/2006/relationships" xmlns:p="http://schemas.openxmlformats.org/presentationml/2006/main">
  <p:tag name="TIMING" val="|2.7|2|2.6|1.7|2.2|2.7|1.5|2.5|3|1.9|2.7|2.3|2.8|2.9|2.8|1.4|2.5|2.6"/>
</p:tagLst>
</file>

<file path=ppt/tags/tag15.xml><?xml version="1.0" encoding="utf-8"?>
<p:tagLst xmlns:a="http://schemas.openxmlformats.org/drawingml/2006/main" xmlns:r="http://schemas.openxmlformats.org/officeDocument/2006/relationships" xmlns:p="http://schemas.openxmlformats.org/presentationml/2006/main">
  <p:tag name="TIMING" val="|0.7|2.9|2.4|1.9|2.5|2.9|2.6"/>
</p:tagLst>
</file>

<file path=ppt/tags/tag16.xml><?xml version="1.0" encoding="utf-8"?>
<p:tagLst xmlns:a="http://schemas.openxmlformats.org/drawingml/2006/main" xmlns:r="http://schemas.openxmlformats.org/officeDocument/2006/relationships" xmlns:p="http://schemas.openxmlformats.org/presentationml/2006/main">
  <p:tag name="TIMING" val="|1|4.3|2.4|2.4|2.4|2.4|1.1|2.5|1.4|2.7|1.4|2.9|1.6|2.5|2.1|2.6|1.8|1.4|2.4|0.7|2.5|1.2"/>
</p:tagLst>
</file>

<file path=ppt/tags/tag2.xml><?xml version="1.0" encoding="utf-8"?>
<p:tagLst xmlns:a="http://schemas.openxmlformats.org/drawingml/2006/main" xmlns:r="http://schemas.openxmlformats.org/officeDocument/2006/relationships" xmlns:p="http://schemas.openxmlformats.org/presentationml/2006/main">
  <p:tag name="TIMING" val="|0.8|8.9|6.5|6.6"/>
</p:tagLst>
</file>

<file path=ppt/tags/tag3.xml><?xml version="1.0" encoding="utf-8"?>
<p:tagLst xmlns:a="http://schemas.openxmlformats.org/drawingml/2006/main" xmlns:r="http://schemas.openxmlformats.org/officeDocument/2006/relationships" xmlns:p="http://schemas.openxmlformats.org/presentationml/2006/main">
  <p:tag name="TIMING" val="|0.6|4.9|12.4|5.5|4.3|5|6.2"/>
</p:tagLst>
</file>

<file path=ppt/tags/tag4.xml><?xml version="1.0" encoding="utf-8"?>
<p:tagLst xmlns:a="http://schemas.openxmlformats.org/drawingml/2006/main" xmlns:r="http://schemas.openxmlformats.org/officeDocument/2006/relationships" xmlns:p="http://schemas.openxmlformats.org/presentationml/2006/main">
  <p:tag name="TIMING" val="|0.6|9.3|7.2"/>
</p:tagLst>
</file>

<file path=ppt/tags/tag5.xml><?xml version="1.0" encoding="utf-8"?>
<p:tagLst xmlns:a="http://schemas.openxmlformats.org/drawingml/2006/main" xmlns:r="http://schemas.openxmlformats.org/officeDocument/2006/relationships" xmlns:p="http://schemas.openxmlformats.org/presentationml/2006/main">
  <p:tag name="TIMING" val="|0.6|14.9|9.4"/>
</p:tagLst>
</file>

<file path=ppt/tags/tag6.xml><?xml version="1.0" encoding="utf-8"?>
<p:tagLst xmlns:a="http://schemas.openxmlformats.org/drawingml/2006/main" xmlns:r="http://schemas.openxmlformats.org/officeDocument/2006/relationships" xmlns:p="http://schemas.openxmlformats.org/presentationml/2006/main">
  <p:tag name="TIMING" val="|0.6|14.9|9.4"/>
</p:tagLst>
</file>

<file path=ppt/tags/tag7.xml><?xml version="1.0" encoding="utf-8"?>
<p:tagLst xmlns:a="http://schemas.openxmlformats.org/drawingml/2006/main" xmlns:r="http://schemas.openxmlformats.org/officeDocument/2006/relationships" xmlns:p="http://schemas.openxmlformats.org/presentationml/2006/main">
  <p:tag name="TIMING" val="|0.6|14.9|9.4"/>
</p:tagLst>
</file>

<file path=ppt/tags/tag8.xml><?xml version="1.0" encoding="utf-8"?>
<p:tagLst xmlns:a="http://schemas.openxmlformats.org/drawingml/2006/main" xmlns:r="http://schemas.openxmlformats.org/officeDocument/2006/relationships" xmlns:p="http://schemas.openxmlformats.org/presentationml/2006/main">
  <p:tag name="TIMING" val="|0.6|14.9|9.4"/>
</p:tagLst>
</file>

<file path=ppt/tags/tag9.xml><?xml version="1.0" encoding="utf-8"?>
<p:tagLst xmlns:a="http://schemas.openxmlformats.org/drawingml/2006/main" xmlns:r="http://schemas.openxmlformats.org/officeDocument/2006/relationships" xmlns:p="http://schemas.openxmlformats.org/presentationml/2006/main">
  <p:tag name="TIMING" val="|0.6|14.9|9.4"/>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12335</TotalTime>
  <Words>3429</Words>
  <Application>Microsoft Office PowerPoint</Application>
  <PresentationFormat>Widescreen</PresentationFormat>
  <Paragraphs>273</Paragraphs>
  <Slides>18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18</vt:i4>
      </vt:variant>
    </vt:vector>
  </HeadingPairs>
  <TitlesOfParts>
    <vt:vector size="25" baseType="lpstr">
      <vt:lpstr>Arial</vt:lpstr>
      <vt:lpstr>Calibri</vt:lpstr>
      <vt:lpstr>Calibri Light</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211</cp:revision>
  <dcterms:created xsi:type="dcterms:W3CDTF">2019-03-19T03:20:10Z</dcterms:created>
  <dcterms:modified xsi:type="dcterms:W3CDTF">2019-04-26T00:10:44Z</dcterms:modified>
</cp:coreProperties>
</file>